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29"/>
  </p:notesMasterIdLst>
  <p:sldIdLst>
    <p:sldId id="307" r:id="rId6"/>
    <p:sldId id="287" r:id="rId7"/>
    <p:sldId id="288" r:id="rId8"/>
    <p:sldId id="281" r:id="rId9"/>
    <p:sldId id="305" r:id="rId10"/>
    <p:sldId id="286" r:id="rId11"/>
    <p:sldId id="290" r:id="rId12"/>
    <p:sldId id="291" r:id="rId13"/>
    <p:sldId id="285" r:id="rId14"/>
    <p:sldId id="308" r:id="rId15"/>
    <p:sldId id="273" r:id="rId16"/>
    <p:sldId id="271" r:id="rId17"/>
    <p:sldId id="302" r:id="rId18"/>
    <p:sldId id="306" r:id="rId19"/>
    <p:sldId id="264" r:id="rId20"/>
    <p:sldId id="312" r:id="rId21"/>
    <p:sldId id="313" r:id="rId22"/>
    <p:sldId id="316" r:id="rId23"/>
    <p:sldId id="314" r:id="rId24"/>
    <p:sldId id="309" r:id="rId25"/>
    <p:sldId id="317" r:id="rId26"/>
    <p:sldId id="311" r:id="rId27"/>
    <p:sldId id="31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BA93D"/>
    <a:srgbClr val="B95659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3A2A2-4779-44D0-8652-78714A10E4B8}" v="18" dt="2025-10-14T01:16:05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11" autoAdjust="0"/>
    <p:restoredTop sz="95646" autoAdjust="0"/>
  </p:normalViewPr>
  <p:slideViewPr>
    <p:cSldViewPr snapToGrid="0">
      <p:cViewPr>
        <p:scale>
          <a:sx n="51" d="100"/>
          <a:sy n="51" d="100"/>
        </p:scale>
        <p:origin x="172" y="1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8DE9E9FB-001C-4B84-83DE-E1F7ABB9FAA3}"/>
    <pc:docChg chg="undo custSel addSld modSld sldOrd">
      <pc:chgData name="Deborah Shaw" userId="79bf7848-a030-4096-934a-3abbfde4984a" providerId="ADAL" clId="{8DE9E9FB-001C-4B84-83DE-E1F7ABB9FAA3}" dt="2025-10-14T01:19:56.218" v="182"/>
      <pc:docMkLst>
        <pc:docMk/>
      </pc:docMkLst>
      <pc:sldChg chg="delSp modSp add mod">
        <pc:chgData name="Deborah Shaw" userId="79bf7848-a030-4096-934a-3abbfde4984a" providerId="ADAL" clId="{8DE9E9FB-001C-4B84-83DE-E1F7ABB9FAA3}" dt="2025-10-14T01:14:54.203" v="170" actId="21"/>
        <pc:sldMkLst>
          <pc:docMk/>
          <pc:sldMk cId="3811088911" sldId="264"/>
        </pc:sldMkLst>
        <pc:spChg chg="del mod">
          <ac:chgData name="Deborah Shaw" userId="79bf7848-a030-4096-934a-3abbfde4984a" providerId="ADAL" clId="{8DE9E9FB-001C-4B84-83DE-E1F7ABB9FAA3}" dt="2025-10-14T01:14:54.203" v="170" actId="21"/>
          <ac:spMkLst>
            <pc:docMk/>
            <pc:sldMk cId="3811088911" sldId="264"/>
            <ac:spMk id="2" creationId="{689D58DB-A232-446D-A8B0-E0892C9BA346}"/>
          </ac:spMkLst>
        </pc:spChg>
      </pc:sldChg>
      <pc:sldChg chg="add">
        <pc:chgData name="Deborah Shaw" userId="79bf7848-a030-4096-934a-3abbfde4984a" providerId="ADAL" clId="{8DE9E9FB-001C-4B84-83DE-E1F7ABB9FAA3}" dt="2025-10-14T01:09:24.896" v="165"/>
        <pc:sldMkLst>
          <pc:docMk/>
          <pc:sldMk cId="2430496488" sldId="271"/>
        </pc:sldMkLst>
      </pc:sldChg>
      <pc:sldChg chg="add">
        <pc:chgData name="Deborah Shaw" userId="79bf7848-a030-4096-934a-3abbfde4984a" providerId="ADAL" clId="{8DE9E9FB-001C-4B84-83DE-E1F7ABB9FAA3}" dt="2025-10-14T01:09:18.229" v="164"/>
        <pc:sldMkLst>
          <pc:docMk/>
          <pc:sldMk cId="1517919653" sldId="273"/>
        </pc:sldMkLst>
      </pc:sldChg>
      <pc:sldChg chg="addSp modSp mod">
        <pc:chgData name="Deborah Shaw" userId="79bf7848-a030-4096-934a-3abbfde4984a" providerId="ADAL" clId="{8DE9E9FB-001C-4B84-83DE-E1F7ABB9FAA3}" dt="2025-10-13T20:29:42.213" v="162" actId="1076"/>
        <pc:sldMkLst>
          <pc:docMk/>
          <pc:sldMk cId="2798265645" sldId="288"/>
        </pc:sldMkLst>
        <pc:spChg chg="mod">
          <ac:chgData name="Deborah Shaw" userId="79bf7848-a030-4096-934a-3abbfde4984a" providerId="ADAL" clId="{8DE9E9FB-001C-4B84-83DE-E1F7ABB9FAA3}" dt="2025-10-13T20:28:54.644" v="157" actId="1076"/>
          <ac:spMkLst>
            <pc:docMk/>
            <pc:sldMk cId="2798265645" sldId="288"/>
            <ac:spMk id="3" creationId="{AA2FE266-8C99-D830-A0F8-B42645855ED4}"/>
          </ac:spMkLst>
        </pc:spChg>
        <pc:picChg chg="mod modCrop">
          <ac:chgData name="Deborah Shaw" userId="79bf7848-a030-4096-934a-3abbfde4984a" providerId="ADAL" clId="{8DE9E9FB-001C-4B84-83DE-E1F7ABB9FAA3}" dt="2025-10-13T20:27:27.052" v="142" actId="1076"/>
          <ac:picMkLst>
            <pc:docMk/>
            <pc:sldMk cId="2798265645" sldId="288"/>
            <ac:picMk id="7" creationId="{CEBA683A-36F7-D782-F34C-66DA3259129A}"/>
          </ac:picMkLst>
        </pc:picChg>
        <pc:cxnChg chg="add mod">
          <ac:chgData name="Deborah Shaw" userId="79bf7848-a030-4096-934a-3abbfde4984a" providerId="ADAL" clId="{8DE9E9FB-001C-4B84-83DE-E1F7ABB9FAA3}" dt="2025-10-13T20:29:38.465" v="161" actId="14100"/>
          <ac:cxnSpMkLst>
            <pc:docMk/>
            <pc:sldMk cId="2798265645" sldId="288"/>
            <ac:cxnSpMk id="11" creationId="{39C616AD-A6C5-30D3-1D32-706C66E1D288}"/>
          </ac:cxnSpMkLst>
        </pc:cxnChg>
        <pc:cxnChg chg="add mod">
          <ac:chgData name="Deborah Shaw" userId="79bf7848-a030-4096-934a-3abbfde4984a" providerId="ADAL" clId="{8DE9E9FB-001C-4B84-83DE-E1F7ABB9FAA3}" dt="2025-10-13T20:29:42.213" v="162" actId="1076"/>
          <ac:cxnSpMkLst>
            <pc:docMk/>
            <pc:sldMk cId="2798265645" sldId="288"/>
            <ac:cxnSpMk id="12" creationId="{142B5F37-C493-DF2B-8030-FD87FD9162C0}"/>
          </ac:cxnSpMkLst>
        </pc:cxnChg>
        <pc:cxnChg chg="add mod">
          <ac:chgData name="Deborah Shaw" userId="79bf7848-a030-4096-934a-3abbfde4984a" providerId="ADAL" clId="{8DE9E9FB-001C-4B84-83DE-E1F7ABB9FAA3}" dt="2025-10-13T20:29:18.977" v="160" actId="14100"/>
          <ac:cxnSpMkLst>
            <pc:docMk/>
            <pc:sldMk cId="2798265645" sldId="288"/>
            <ac:cxnSpMk id="13" creationId="{A0F3E85F-A602-F5CF-5067-DE5783C6FFD1}"/>
          </ac:cxnSpMkLst>
        </pc:cxnChg>
        <pc:cxnChg chg="add mod">
          <ac:chgData name="Deborah Shaw" userId="79bf7848-a030-4096-934a-3abbfde4984a" providerId="ADAL" clId="{8DE9E9FB-001C-4B84-83DE-E1F7ABB9FAA3}" dt="2025-10-13T20:28:58.100" v="158" actId="1076"/>
          <ac:cxnSpMkLst>
            <pc:docMk/>
            <pc:sldMk cId="2798265645" sldId="288"/>
            <ac:cxnSpMk id="19" creationId="{A8444B6E-7C8B-C615-6C38-A92BD71FF257}"/>
          </ac:cxnSpMkLst>
        </pc:cxnChg>
      </pc:sldChg>
      <pc:sldChg chg="add">
        <pc:chgData name="Deborah Shaw" userId="79bf7848-a030-4096-934a-3abbfde4984a" providerId="ADAL" clId="{8DE9E9FB-001C-4B84-83DE-E1F7ABB9FAA3}" dt="2025-10-14T01:14:28.055" v="166"/>
        <pc:sldMkLst>
          <pc:docMk/>
          <pc:sldMk cId="3448571505" sldId="302"/>
        </pc:sldMkLst>
      </pc:sldChg>
      <pc:sldChg chg="add">
        <pc:chgData name="Deborah Shaw" userId="79bf7848-a030-4096-934a-3abbfde4984a" providerId="ADAL" clId="{8DE9E9FB-001C-4B84-83DE-E1F7ABB9FAA3}" dt="2025-10-14T01:14:35.374" v="167"/>
        <pc:sldMkLst>
          <pc:docMk/>
          <pc:sldMk cId="501870083" sldId="306"/>
        </pc:sldMkLst>
      </pc:sldChg>
      <pc:sldChg chg="addSp modSp mod">
        <pc:chgData name="Deborah Shaw" userId="79bf7848-a030-4096-934a-3abbfde4984a" providerId="ADAL" clId="{8DE9E9FB-001C-4B84-83DE-E1F7ABB9FAA3}" dt="2025-10-13T20:08:25.514" v="133" actId="27636"/>
        <pc:sldMkLst>
          <pc:docMk/>
          <pc:sldMk cId="3629754069" sldId="307"/>
        </pc:sldMkLst>
        <pc:spChg chg="add mod">
          <ac:chgData name="Deborah Shaw" userId="79bf7848-a030-4096-934a-3abbfde4984a" providerId="ADAL" clId="{8DE9E9FB-001C-4B84-83DE-E1F7ABB9FAA3}" dt="2025-10-13T20:02:27.632" v="122" actId="20577"/>
          <ac:spMkLst>
            <pc:docMk/>
            <pc:sldMk cId="3629754069" sldId="307"/>
            <ac:spMk id="2" creationId="{6DA2CE42-5169-68F2-4B92-61B0952309B2}"/>
          </ac:spMkLst>
        </pc:spChg>
        <pc:spChg chg="mod">
          <ac:chgData name="Deborah Shaw" userId="79bf7848-a030-4096-934a-3abbfde4984a" providerId="ADAL" clId="{8DE9E9FB-001C-4B84-83DE-E1F7ABB9FAA3}" dt="2025-10-13T20:08:25.514" v="133" actId="27636"/>
          <ac:spMkLst>
            <pc:docMk/>
            <pc:sldMk cId="3629754069" sldId="307"/>
            <ac:spMk id="3" creationId="{117E80A5-0A88-072D-D373-1B79DB1B2DCA}"/>
          </ac:spMkLst>
        </pc:spChg>
        <pc:spChg chg="mod">
          <ac:chgData name="Deborah Shaw" userId="79bf7848-a030-4096-934a-3abbfde4984a" providerId="ADAL" clId="{8DE9E9FB-001C-4B84-83DE-E1F7ABB9FAA3}" dt="2025-10-13T20:02:36.704" v="123" actId="1076"/>
          <ac:spMkLst>
            <pc:docMk/>
            <pc:sldMk cId="3629754069" sldId="307"/>
            <ac:spMk id="7" creationId="{6D1C5468-2E27-9AF9-E8A7-9D00C2F6695F}"/>
          </ac:spMkLst>
        </pc:spChg>
        <pc:picChg chg="mod modCrop">
          <ac:chgData name="Deborah Shaw" userId="79bf7848-a030-4096-934a-3abbfde4984a" providerId="ADAL" clId="{8DE9E9FB-001C-4B84-83DE-E1F7ABB9FAA3}" dt="2025-10-13T20:00:32.542" v="12" actId="18131"/>
          <ac:picMkLst>
            <pc:docMk/>
            <pc:sldMk cId="3629754069" sldId="307"/>
            <ac:picMk id="6" creationId="{4B1342BB-B465-1A3D-28BC-F5045ABD0A0E}"/>
          </ac:picMkLst>
        </pc:picChg>
      </pc:sldChg>
      <pc:sldChg chg="add">
        <pc:chgData name="Deborah Shaw" userId="79bf7848-a030-4096-934a-3abbfde4984a" providerId="ADAL" clId="{8DE9E9FB-001C-4B84-83DE-E1F7ABB9FAA3}" dt="2025-10-13T21:01:32.959" v="163"/>
        <pc:sldMkLst>
          <pc:docMk/>
          <pc:sldMk cId="3956029585" sldId="308"/>
        </pc:sldMkLst>
      </pc:sldChg>
      <pc:sldChg chg="add ord">
        <pc:chgData name="Deborah Shaw" userId="79bf7848-a030-4096-934a-3abbfde4984a" providerId="ADAL" clId="{8DE9E9FB-001C-4B84-83DE-E1F7ABB9FAA3}" dt="2025-10-14T01:19:56.218" v="182"/>
        <pc:sldMkLst>
          <pc:docMk/>
          <pc:sldMk cId="3534708293" sldId="309"/>
        </pc:sldMkLst>
      </pc:sldChg>
      <pc:sldChg chg="add">
        <pc:chgData name="Deborah Shaw" userId="79bf7848-a030-4096-934a-3abbfde4984a" providerId="ADAL" clId="{8DE9E9FB-001C-4B84-83DE-E1F7ABB9FAA3}" dt="2025-10-14T01:15:59.442" v="179"/>
        <pc:sldMkLst>
          <pc:docMk/>
          <pc:sldMk cId="2306030878" sldId="311"/>
        </pc:sldMkLst>
      </pc:sldChg>
      <pc:sldChg chg="add">
        <pc:chgData name="Deborah Shaw" userId="79bf7848-a030-4096-934a-3abbfde4984a" providerId="ADAL" clId="{8DE9E9FB-001C-4B84-83DE-E1F7ABB9FAA3}" dt="2025-10-14T01:15:01.839" v="171"/>
        <pc:sldMkLst>
          <pc:docMk/>
          <pc:sldMk cId="4226238952" sldId="312"/>
        </pc:sldMkLst>
      </pc:sldChg>
      <pc:sldChg chg="delSp add setBg delDesignElem">
        <pc:chgData name="Deborah Shaw" userId="79bf7848-a030-4096-934a-3abbfde4984a" providerId="ADAL" clId="{8DE9E9FB-001C-4B84-83DE-E1F7ABB9FAA3}" dt="2025-10-14T01:15:19.776" v="173"/>
        <pc:sldMkLst>
          <pc:docMk/>
          <pc:sldMk cId="4229629090" sldId="313"/>
        </pc:sldMkLst>
        <pc:cxnChg chg="del">
          <ac:chgData name="Deborah Shaw" userId="79bf7848-a030-4096-934a-3abbfde4984a" providerId="ADAL" clId="{8DE9E9FB-001C-4B84-83DE-E1F7ABB9FAA3}" dt="2025-10-14T01:15:19.776" v="173"/>
          <ac:cxnSpMkLst>
            <pc:docMk/>
            <pc:sldMk cId="4229629090" sldId="313"/>
            <ac:cxnSpMk id="18" creationId="{D4BDCD00-BA97-40D8-93CD-0A9CA931BE17}"/>
          </ac:cxnSpMkLst>
        </pc:cxnChg>
        <pc:cxnChg chg="del">
          <ac:chgData name="Deborah Shaw" userId="79bf7848-a030-4096-934a-3abbfde4984a" providerId="ADAL" clId="{8DE9E9FB-001C-4B84-83DE-E1F7ABB9FAA3}" dt="2025-10-14T01:15:19.776" v="173"/>
          <ac:cxnSpMkLst>
            <pc:docMk/>
            <pc:sldMk cId="4229629090" sldId="313"/>
            <ac:cxnSpMk id="20" creationId="{2D631E40-F51C-4828-B23B-DF903513296E}"/>
          </ac:cxnSpMkLst>
        </pc:cxnChg>
      </pc:sldChg>
      <pc:sldChg chg="add">
        <pc:chgData name="Deborah Shaw" userId="79bf7848-a030-4096-934a-3abbfde4984a" providerId="ADAL" clId="{8DE9E9FB-001C-4B84-83DE-E1F7ABB9FAA3}" dt="2025-10-14T01:15:34.620" v="176"/>
        <pc:sldMkLst>
          <pc:docMk/>
          <pc:sldMk cId="2333780345" sldId="314"/>
        </pc:sldMkLst>
      </pc:sldChg>
      <pc:sldChg chg="delSp add setBg delDesignElem">
        <pc:chgData name="Deborah Shaw" userId="79bf7848-a030-4096-934a-3abbfde4984a" providerId="ADAL" clId="{8DE9E9FB-001C-4B84-83DE-E1F7ABB9FAA3}" dt="2025-10-14T01:15:28.069" v="175"/>
        <pc:sldMkLst>
          <pc:docMk/>
          <pc:sldMk cId="2323969205" sldId="316"/>
        </pc:sldMkLst>
        <pc:cxnChg chg="del">
          <ac:chgData name="Deborah Shaw" userId="79bf7848-a030-4096-934a-3abbfde4984a" providerId="ADAL" clId="{8DE9E9FB-001C-4B84-83DE-E1F7ABB9FAA3}" dt="2025-10-14T01:15:28.069" v="175"/>
          <ac:cxnSpMkLst>
            <pc:docMk/>
            <pc:sldMk cId="2323969205" sldId="316"/>
            <ac:cxnSpMk id="18" creationId="{9C13054F-0A98-68EB-5E40-164A2FF92A24}"/>
          </ac:cxnSpMkLst>
        </pc:cxnChg>
        <pc:cxnChg chg="del">
          <ac:chgData name="Deborah Shaw" userId="79bf7848-a030-4096-934a-3abbfde4984a" providerId="ADAL" clId="{8DE9E9FB-001C-4B84-83DE-E1F7ABB9FAA3}" dt="2025-10-14T01:15:28.069" v="175"/>
          <ac:cxnSpMkLst>
            <pc:docMk/>
            <pc:sldMk cId="2323969205" sldId="316"/>
            <ac:cxnSpMk id="20" creationId="{AF825850-B458-F598-94F5-3697CA253758}"/>
          </ac:cxnSpMkLst>
        </pc:cxnChg>
      </pc:sldChg>
      <pc:sldChg chg="add">
        <pc:chgData name="Deborah Shaw" userId="79bf7848-a030-4096-934a-3abbfde4984a" providerId="ADAL" clId="{8DE9E9FB-001C-4B84-83DE-E1F7ABB9FAA3}" dt="2025-10-14T01:15:41.755" v="177"/>
        <pc:sldMkLst>
          <pc:docMk/>
          <pc:sldMk cId="1787161750" sldId="317"/>
        </pc:sldMkLst>
      </pc:sldChg>
      <pc:sldChg chg="add">
        <pc:chgData name="Deborah Shaw" userId="79bf7848-a030-4096-934a-3abbfde4984a" providerId="ADAL" clId="{8DE9E9FB-001C-4B84-83DE-E1F7ABB9FAA3}" dt="2025-10-14T01:16:05.860" v="180"/>
        <pc:sldMkLst>
          <pc:docMk/>
          <pc:sldMk cId="2550901309" sldId="318"/>
        </pc:sldMkLst>
      </pc:sldChg>
    </pc:docChg>
  </pc:docChgLst>
  <pc:docChgLst>
    <pc:chgData name="Mary Stout" userId="S::mary_stout@wycliffeassociates.org::aa3233c2-3252-4841-9088-85efb7bdb5d2" providerId="AD" clId="Web-{359F2690-1DF9-4CCB-9D24-5D26519AB4D6}"/>
    <pc:docChg chg="sldOrd">
      <pc:chgData name="Mary Stout" userId="S::mary_stout@wycliffeassociates.org::aa3233c2-3252-4841-9088-85efb7bdb5d2" providerId="AD" clId="Web-{359F2690-1DF9-4CCB-9D24-5D26519AB4D6}" dt="2023-12-20T18:50:04.289" v="0"/>
      <pc:docMkLst>
        <pc:docMk/>
      </pc:docMkLst>
      <pc:sldChg chg="ord">
        <pc:chgData name="Mary Stout" userId="S::mary_stout@wycliffeassociates.org::aa3233c2-3252-4841-9088-85efb7bdb5d2" providerId="AD" clId="Web-{359F2690-1DF9-4CCB-9D24-5D26519AB4D6}" dt="2023-12-20T18:50:04.289" v="0"/>
        <pc:sldMkLst>
          <pc:docMk/>
          <pc:sldMk cId="3552163403" sldId="306"/>
        </pc:sldMkLst>
      </pc:sldChg>
    </pc:docChg>
  </pc:docChgLst>
  <pc:docChgLst>
    <pc:chgData name="Deborah Shaw" userId="79bf7848-a030-4096-934a-3abbfde4984a" providerId="ADAL" clId="{F1D3C79F-851D-4BE5-9118-59897B696ADE}"/>
    <pc:docChg chg="custSel delSld modSld sldOrd">
      <pc:chgData name="Deborah Shaw" userId="79bf7848-a030-4096-934a-3abbfde4984a" providerId="ADAL" clId="{F1D3C79F-851D-4BE5-9118-59897B696ADE}" dt="2023-12-26T11:45:17.881" v="23" actId="2696"/>
      <pc:docMkLst>
        <pc:docMk/>
      </pc:docMkLst>
      <pc:sldChg chg="delSp modSp del mod">
        <pc:chgData name="Deborah Shaw" userId="79bf7848-a030-4096-934a-3abbfde4984a" providerId="ADAL" clId="{F1D3C79F-851D-4BE5-9118-59897B696ADE}" dt="2023-12-26T11:45:17.881" v="23" actId="2696"/>
        <pc:sldMkLst>
          <pc:docMk/>
          <pc:sldMk cId="2126766571" sldId="260"/>
        </pc:sldMkLst>
      </pc:sldChg>
      <pc:sldChg chg="del ord">
        <pc:chgData name="Deborah Shaw" userId="79bf7848-a030-4096-934a-3abbfde4984a" providerId="ADAL" clId="{F1D3C79F-851D-4BE5-9118-59897B696ADE}" dt="2023-12-26T11:43:51.269" v="1" actId="2696"/>
        <pc:sldMkLst>
          <pc:docMk/>
          <pc:sldMk cId="3829610916" sldId="295"/>
        </pc:sldMkLst>
      </pc:sldChg>
      <pc:sldChg chg="delSp modSp mod">
        <pc:chgData name="Deborah Shaw" userId="79bf7848-a030-4096-934a-3abbfde4984a" providerId="ADAL" clId="{F1D3C79F-851D-4BE5-9118-59897B696ADE}" dt="2023-12-26T11:45:14.994" v="22" actId="1076"/>
        <pc:sldMkLst>
          <pc:docMk/>
          <pc:sldMk cId="3629754069" sldId="307"/>
        </pc:sldMkLst>
      </pc:sldChg>
    </pc:docChg>
  </pc:docChgLst>
  <pc:docChgLst>
    <pc:chgData name="Deborah Shaw" userId="S::deborah_shaw@wycliffeassociates.org::79bf7848-a030-4096-934a-3abbfde4984a" providerId="AD" clId="Web-{6012E28B-4026-9B5F-B4C5-D7A3E2F4298A}"/>
    <pc:docChg chg="modSld">
      <pc:chgData name="Deborah Shaw" userId="S::deborah_shaw@wycliffeassociates.org::79bf7848-a030-4096-934a-3abbfde4984a" providerId="AD" clId="Web-{6012E28B-4026-9B5F-B4C5-D7A3E2F4298A}" dt="2023-12-16T22:26:22.867" v="114" actId="20577"/>
      <pc:docMkLst>
        <pc:docMk/>
      </pc:docMkLst>
      <pc:sldChg chg="modSp">
        <pc:chgData name="Deborah Shaw" userId="S::deborah_shaw@wycliffeassociates.org::79bf7848-a030-4096-934a-3abbfde4984a" providerId="AD" clId="Web-{6012E28B-4026-9B5F-B4C5-D7A3E2F4298A}" dt="2023-12-16T22:25:38.507" v="95"/>
        <pc:sldMkLst>
          <pc:docMk/>
          <pc:sldMk cId="3933001166" sldId="281"/>
        </pc:sldMkLst>
      </pc:sldChg>
      <pc:sldChg chg="modSp">
        <pc:chgData name="Deborah Shaw" userId="S::deborah_shaw@wycliffeassociates.org::79bf7848-a030-4096-934a-3abbfde4984a" providerId="AD" clId="Web-{6012E28B-4026-9B5F-B4C5-D7A3E2F4298A}" dt="2023-12-16T22:26:22.867" v="114" actId="20577"/>
        <pc:sldMkLst>
          <pc:docMk/>
          <pc:sldMk cId="2094813527" sldId="290"/>
        </pc:sldMkLst>
      </pc:sldChg>
    </pc:docChg>
  </pc:docChgLst>
  <pc:docChgLst>
    <pc:chgData name="Deborah Shaw" userId="S::deborah_shaw@wycliffeassociates.org::79bf7848-a030-4096-934a-3abbfde4984a" providerId="AD" clId="Web-{E89292DA-F3EC-67AD-74A1-CC407B917D3A}"/>
    <pc:docChg chg="delSld modSld">
      <pc:chgData name="Deborah Shaw" userId="S::deborah_shaw@wycliffeassociates.org::79bf7848-a030-4096-934a-3abbfde4984a" providerId="AD" clId="Web-{E89292DA-F3EC-67AD-74A1-CC407B917D3A}" dt="2023-12-26T17:06:50.474" v="12"/>
      <pc:docMkLst>
        <pc:docMk/>
      </pc:docMkLst>
      <pc:sldChg chg="addSp modSp">
        <pc:chgData name="Deborah Shaw" userId="S::deborah_shaw@wycliffeassociates.org::79bf7848-a030-4096-934a-3abbfde4984a" providerId="AD" clId="Web-{E89292DA-F3EC-67AD-74A1-CC407B917D3A}" dt="2023-12-26T17:06:37.880" v="11" actId="1076"/>
        <pc:sldMkLst>
          <pc:docMk/>
          <pc:sldMk cId="2798265645" sldId="288"/>
        </pc:sldMkLst>
      </pc:sldChg>
      <pc:sldChg chg="delSp del">
        <pc:chgData name="Deborah Shaw" userId="S::deborah_shaw@wycliffeassociates.org::79bf7848-a030-4096-934a-3abbfde4984a" providerId="AD" clId="Web-{E89292DA-F3EC-67AD-74A1-CC407B917D3A}" dt="2023-12-26T17:06:50.474" v="12"/>
        <pc:sldMkLst>
          <pc:docMk/>
          <pc:sldMk cId="3552163403" sldId="306"/>
        </pc:sldMkLst>
      </pc:sldChg>
    </pc:docChg>
  </pc:docChgLst>
  <pc:docChgLst>
    <pc:chgData name="Deborah Shaw" userId="79bf7848-a030-4096-934a-3abbfde4984a" providerId="ADAL" clId="{6F2EE072-1C18-4267-AE60-77E5C4CF19B0}"/>
    <pc:docChg chg="modSld sldOrd">
      <pc:chgData name="Deborah Shaw" userId="79bf7848-a030-4096-934a-3abbfde4984a" providerId="ADAL" clId="{6F2EE072-1C18-4267-AE60-77E5C4CF19B0}" dt="2023-10-26T00:56:31.351" v="30" actId="1076"/>
      <pc:docMkLst>
        <pc:docMk/>
      </pc:docMkLst>
      <pc:sldChg chg="ord">
        <pc:chgData name="Deborah Shaw" userId="79bf7848-a030-4096-934a-3abbfde4984a" providerId="ADAL" clId="{6F2EE072-1C18-4267-AE60-77E5C4CF19B0}" dt="2023-10-26T00:22:49.171" v="1"/>
        <pc:sldMkLst>
          <pc:docMk/>
          <pc:sldMk cId="2798265645" sldId="288"/>
        </pc:sldMkLst>
      </pc:sldChg>
      <pc:sldChg chg="modSp mod">
        <pc:chgData name="Deborah Shaw" userId="79bf7848-a030-4096-934a-3abbfde4984a" providerId="ADAL" clId="{6F2EE072-1C18-4267-AE60-77E5C4CF19B0}" dt="2023-10-26T00:56:31.351" v="30" actId="1076"/>
        <pc:sldMkLst>
          <pc:docMk/>
          <pc:sldMk cId="3552163403" sldId="306"/>
        </pc:sldMkLst>
      </pc:sldChg>
    </pc:docChg>
  </pc:docChgLst>
  <pc:docChgLst>
    <pc:chgData name="Deborah Shaw" userId="S::deborah_shaw@wycliffeassociates.org::79bf7848-a030-4096-934a-3abbfde4984a" providerId="AD" clId="Web-{56028E6E-9262-7B19-1C37-73BD55D8F154}"/>
    <pc:docChg chg="addSld sldOrd">
      <pc:chgData name="Deborah Shaw" userId="S::deborah_shaw@wycliffeassociates.org::79bf7848-a030-4096-934a-3abbfde4984a" providerId="AD" clId="Web-{56028E6E-9262-7B19-1C37-73BD55D8F154}" dt="2023-12-17T22:15:52.373" v="1"/>
      <pc:docMkLst>
        <pc:docMk/>
      </pc:docMkLst>
      <pc:sldChg chg="add ord">
        <pc:chgData name="Deborah Shaw" userId="S::deborah_shaw@wycliffeassociates.org::79bf7848-a030-4096-934a-3abbfde4984a" providerId="AD" clId="Web-{56028E6E-9262-7B19-1C37-73BD55D8F154}" dt="2023-12-17T22:15:52.373" v="1"/>
        <pc:sldMkLst>
          <pc:docMk/>
          <pc:sldMk cId="3829610916" sldId="295"/>
        </pc:sldMkLst>
      </pc:sldChg>
    </pc:docChg>
  </pc:docChgLst>
  <pc:docChgLst>
    <pc:chgData name="Deborah Shaw" userId="79bf7848-a030-4096-934a-3abbfde4984a" providerId="ADAL" clId="{B25CBCA6-50E4-4695-9FA5-8BB1D94F10AB}"/>
    <pc:docChg chg="undo custSel addSld delSld modSld">
      <pc:chgData name="Deborah Shaw" userId="79bf7848-a030-4096-934a-3abbfde4984a" providerId="ADAL" clId="{B25CBCA6-50E4-4695-9FA5-8BB1D94F10AB}" dt="2023-08-29T15:31:33.470" v="207" actId="2696"/>
      <pc:docMkLst>
        <pc:docMk/>
      </pc:docMkLst>
      <pc:sldChg chg="del">
        <pc:chgData name="Deborah Shaw" userId="79bf7848-a030-4096-934a-3abbfde4984a" providerId="ADAL" clId="{B25CBCA6-50E4-4695-9FA5-8BB1D94F10AB}" dt="2023-08-29T15:31:33.470" v="207" actId="2696"/>
        <pc:sldMkLst>
          <pc:docMk/>
          <pc:sldMk cId="3072800876" sldId="280"/>
        </pc:sldMkLst>
      </pc:sldChg>
      <pc:sldChg chg="modSp">
        <pc:chgData name="Deborah Shaw" userId="79bf7848-a030-4096-934a-3abbfde4984a" providerId="ADAL" clId="{B25CBCA6-50E4-4695-9FA5-8BB1D94F10AB}" dt="2023-08-29T15:31:17.198" v="206" actId="20577"/>
        <pc:sldMkLst>
          <pc:docMk/>
          <pc:sldMk cId="2767629582" sldId="285"/>
        </pc:sldMkLst>
      </pc:sldChg>
      <pc:sldChg chg="addSp delSp modSp new mod">
        <pc:chgData name="Deborah Shaw" userId="79bf7848-a030-4096-934a-3abbfde4984a" providerId="ADAL" clId="{B25CBCA6-50E4-4695-9FA5-8BB1D94F10AB}" dt="2023-08-29T15:26:31.087" v="201" actId="1076"/>
        <pc:sldMkLst>
          <pc:docMk/>
          <pc:sldMk cId="3552163403" sldId="306"/>
        </pc:sldMkLst>
      </pc:sldChg>
    </pc:docChg>
  </pc:docChgLst>
  <pc:docChgLst>
    <pc:chgData name="Deborah Shaw" userId="79bf7848-a030-4096-934a-3abbfde4984a" providerId="ADAL" clId="{FFD8FD05-C2E3-419D-844C-D70F3F86B9AE}"/>
    <pc:docChg chg="modSld">
      <pc:chgData name="Deborah Shaw" userId="79bf7848-a030-4096-934a-3abbfde4984a" providerId="ADAL" clId="{FFD8FD05-C2E3-419D-844C-D70F3F86B9AE}" dt="2024-04-24T19:54:44.846" v="34" actId="122"/>
      <pc:docMkLst>
        <pc:docMk/>
      </pc:docMkLst>
      <pc:sldChg chg="modSp mod">
        <pc:chgData name="Deborah Shaw" userId="79bf7848-a030-4096-934a-3abbfde4984a" providerId="ADAL" clId="{FFD8FD05-C2E3-419D-844C-D70F3F86B9AE}" dt="2024-04-24T19:30:46.627" v="6" actId="14100"/>
        <pc:sldMkLst>
          <pc:docMk/>
          <pc:sldMk cId="3933001166" sldId="281"/>
        </pc:sldMkLst>
      </pc:sldChg>
      <pc:sldChg chg="modSp mod">
        <pc:chgData name="Deborah Shaw" userId="79bf7848-a030-4096-934a-3abbfde4984a" providerId="ADAL" clId="{FFD8FD05-C2E3-419D-844C-D70F3F86B9AE}" dt="2024-04-24T19:50:08.842" v="15" actId="122"/>
        <pc:sldMkLst>
          <pc:docMk/>
          <pc:sldMk cId="2259598713" sldId="286"/>
        </pc:sldMkLst>
      </pc:sldChg>
      <pc:sldChg chg="modSp mod">
        <pc:chgData name="Deborah Shaw" userId="79bf7848-a030-4096-934a-3abbfde4984a" providerId="ADAL" clId="{FFD8FD05-C2E3-419D-844C-D70F3F86B9AE}" dt="2024-04-24T19:30:30.453" v="3" actId="1076"/>
        <pc:sldMkLst>
          <pc:docMk/>
          <pc:sldMk cId="2798265645" sldId="288"/>
        </pc:sldMkLst>
      </pc:sldChg>
      <pc:sldChg chg="modSp mod">
        <pc:chgData name="Deborah Shaw" userId="79bf7848-a030-4096-934a-3abbfde4984a" providerId="ADAL" clId="{FFD8FD05-C2E3-419D-844C-D70F3F86B9AE}" dt="2024-04-24T19:54:44.846" v="34" actId="122"/>
        <pc:sldMkLst>
          <pc:docMk/>
          <pc:sldMk cId="2094813527" sldId="290"/>
        </pc:sldMkLst>
      </pc:sldChg>
      <pc:sldChg chg="modSp mod">
        <pc:chgData name="Deborah Shaw" userId="79bf7848-a030-4096-934a-3abbfde4984a" providerId="ADAL" clId="{FFD8FD05-C2E3-419D-844C-D70F3F86B9AE}" dt="2024-04-24T19:54:11.763" v="28" actId="1076"/>
        <pc:sldMkLst>
          <pc:docMk/>
          <pc:sldMk cId="3339271008" sldId="291"/>
        </pc:sldMkLst>
      </pc:sldChg>
      <pc:sldChg chg="modSp mod">
        <pc:chgData name="Deborah Shaw" userId="79bf7848-a030-4096-934a-3abbfde4984a" providerId="ADAL" clId="{FFD8FD05-C2E3-419D-844C-D70F3F86B9AE}" dt="2024-04-24T19:37:26.598" v="12" actId="122"/>
        <pc:sldMkLst>
          <pc:docMk/>
          <pc:sldMk cId="3036217733" sldId="305"/>
        </pc:sldMkLst>
      </pc:sldChg>
      <pc:sldChg chg="modSp mod">
        <pc:chgData name="Deborah Shaw" userId="79bf7848-a030-4096-934a-3abbfde4984a" providerId="ADAL" clId="{FFD8FD05-C2E3-419D-844C-D70F3F86B9AE}" dt="2024-04-24T19:08:26.956" v="0" actId="14100"/>
        <pc:sldMkLst>
          <pc:docMk/>
          <pc:sldMk cId="3629754069" sldId="307"/>
        </pc:sldMkLst>
      </pc:sldChg>
    </pc:docChg>
  </pc:docChgLst>
  <pc:docChgLst>
    <pc:chgData name="Deborah Shaw" userId="S::deborah_shaw@wycliffeassociates.org::79bf7848-a030-4096-934a-3abbfde4984a" providerId="AD" clId="Web-{2C532F14-9476-30B3-BC2F-E67263601D92}"/>
    <pc:docChg chg="addSld modSld addMainMaster">
      <pc:chgData name="Deborah Shaw" userId="S::deborah_shaw@wycliffeassociates.org::79bf7848-a030-4096-934a-3abbfde4984a" providerId="AD" clId="Web-{2C532F14-9476-30B3-BC2F-E67263601D92}" dt="2023-12-19T05:00:12.364" v="31"/>
      <pc:docMkLst>
        <pc:docMk/>
      </pc:docMkLst>
      <pc:sldChg chg="delAnim">
        <pc:chgData name="Deborah Shaw" userId="S::deborah_shaw@wycliffeassociates.org::79bf7848-a030-4096-934a-3abbfde4984a" providerId="AD" clId="Web-{2C532F14-9476-30B3-BC2F-E67263601D92}" dt="2023-12-19T04:59:11.784" v="7"/>
        <pc:sldMkLst>
          <pc:docMk/>
          <pc:sldMk cId="3933001166" sldId="281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56.051" v="30"/>
        <pc:sldMkLst>
          <pc:docMk/>
          <pc:sldMk cId="2767629582" sldId="285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25.159" v="15"/>
        <pc:sldMkLst>
          <pc:docMk/>
          <pc:sldMk cId="2259598713" sldId="286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01.378" v="1"/>
        <pc:sldMkLst>
          <pc:docMk/>
          <pc:sldMk cId="2798265645" sldId="288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31.456" v="20"/>
        <pc:sldMkLst>
          <pc:docMk/>
          <pc:sldMk cId="2094813527" sldId="290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42.441" v="24"/>
        <pc:sldMkLst>
          <pc:docMk/>
          <pc:sldMk cId="3339271008" sldId="291"/>
        </pc:sldMkLst>
      </pc:sldChg>
      <pc:sldChg chg="delAnim">
        <pc:chgData name="Deborah Shaw" userId="S::deborah_shaw@wycliffeassociates.org::79bf7848-a030-4096-934a-3abbfde4984a" providerId="AD" clId="Web-{2C532F14-9476-30B3-BC2F-E67263601D92}" dt="2023-12-19T04:59:16.737" v="10"/>
        <pc:sldMkLst>
          <pc:docMk/>
          <pc:sldMk cId="3036217733" sldId="305"/>
        </pc:sldMkLst>
      </pc:sldChg>
      <pc:sldChg chg="add">
        <pc:chgData name="Deborah Shaw" userId="S::deborah_shaw@wycliffeassociates.org::79bf7848-a030-4096-934a-3abbfde4984a" providerId="AD" clId="Web-{2C532F14-9476-30B3-BC2F-E67263601D92}" dt="2023-12-19T05:00:12.364" v="31"/>
        <pc:sldMkLst>
          <pc:docMk/>
          <pc:sldMk cId="3629754069" sldId="307"/>
        </pc:sldMkLst>
      </pc:sldChg>
      <pc:sldMasterChg chg="add addSldLayout">
        <pc:chgData name="Deborah Shaw" userId="S::deborah_shaw@wycliffeassociates.org::79bf7848-a030-4096-934a-3abbfde4984a" providerId="AD" clId="Web-{2C532F14-9476-30B3-BC2F-E67263601D92}" dt="2023-12-19T05:00:12.364" v="31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2C532F14-9476-30B3-BC2F-E67263601D92}" dt="2023-12-19T05:00:12.364" v="31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0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0.jpeg"/><Relationship Id="rId7" Type="http://schemas.openxmlformats.org/officeDocument/2006/relationships/image" Target="../media/image2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1.jpg"/><Relationship Id="rId7" Type="http://schemas.openxmlformats.org/officeDocument/2006/relationships/image" Target="../media/image22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6.jpeg"/><Relationship Id="rId7" Type="http://schemas.openxmlformats.org/officeDocument/2006/relationships/image" Target="../media/image3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5" Type="http://schemas.openxmlformats.org/officeDocument/2006/relationships/image" Target="../media/image31.jpg"/><Relationship Id="rId4" Type="http://schemas.openxmlformats.org/officeDocument/2006/relationships/image" Target="../media/image27.jpe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r="1217" b="798"/>
          <a:stretch>
            <a:fillRect/>
          </a:stretch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54" y="3561347"/>
            <a:ext cx="5903946" cy="3067084"/>
          </a:xfrm>
        </p:spPr>
        <p:txBody>
          <a:bodyPr anchor="ctr">
            <a:normAutofit fontScale="92500" lnSpcReduction="2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Then those who feared Yahweh spoke with one another. Yahweh paid attention and listened, and a book of remembrance was written before him about those who feared Yahweh and honored his name (Mal. 3:16). </a:t>
            </a:r>
            <a:endParaRPr lang="en-US" sz="19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How then can they call on him in whom they have not believed? How can they believe in him of whom they have not heard? How can they hear without a preacher? Then how can they preach, unless they are sent?—As it is written… (Rom. 10:14-15a). </a:t>
            </a:r>
            <a:endParaRPr lang="en-US" sz="19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/>
                <a:ea typeface="Times New Roman" panose="02020603050405020304" pitchFamily="18" charset="0"/>
                <a:cs typeface="Arial"/>
              </a:rPr>
              <a:t>All Scripture is taken from the English Unlocked Literal Bible (ULB), ©2017, 2022 Wycliffe Associates, Available at https://bibleineverylanguage.org/translations, licensed under the Creative Commons Attribution-</a:t>
            </a:r>
            <a:r>
              <a:rPr lang="en-US" sz="1400" dirty="0" err="1">
                <a:latin typeface="Calibri"/>
                <a:ea typeface="Times New Roman" panose="02020603050405020304" pitchFamily="18" charset="0"/>
                <a:cs typeface="Arial"/>
              </a:rPr>
              <a:t>ShareAlike</a:t>
            </a:r>
            <a:r>
              <a:rPr lang="en-US" sz="1400" dirty="0">
                <a:latin typeface="Calibri"/>
                <a:ea typeface="Times New Roman" panose="02020603050405020304" pitchFamily="18" charset="0"/>
                <a:cs typeface="Arial"/>
              </a:rPr>
              <a:t> 4.0 International License. </a:t>
            </a: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/>
                <a:ea typeface="Times New Roman" panose="02020603050405020304" pitchFamily="18" charset="0"/>
                <a:cs typeface="Arial"/>
              </a:rPr>
              <a:t>The English ULB is based on the </a:t>
            </a:r>
            <a:r>
              <a:rPr lang="en-US" sz="14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400" dirty="0">
                <a:latin typeface="Calibri"/>
                <a:ea typeface="Times New Roman" panose="02020603050405020304" pitchFamily="18" charset="0"/>
                <a:cs typeface="Arial"/>
              </a:rPr>
              <a:t>® Literal Text, CC BY-SA 4.0. The original work of the </a:t>
            </a:r>
            <a:r>
              <a:rPr lang="en-US" sz="1400" dirty="0" err="1">
                <a:latin typeface="Calibri"/>
                <a:ea typeface="Times New Roman" panose="02020603050405020304" pitchFamily="18" charset="0"/>
                <a:cs typeface="Arial"/>
              </a:rPr>
              <a:t>unfoldingWord</a:t>
            </a:r>
            <a:r>
              <a:rPr lang="en-US" sz="1400" dirty="0">
                <a:latin typeface="Calibri"/>
                <a:ea typeface="Times New Roman" panose="02020603050405020304" pitchFamily="18" charset="0"/>
                <a:cs typeface="Arial"/>
              </a:rPr>
              <a:t>® Literal Text is available at https://unfoldingword.bible/ult/.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315117" y="3837714"/>
            <a:ext cx="2917388" cy="120032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Before Translating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A2CE42-5169-68F2-4B92-61B0952309B2}"/>
              </a:ext>
            </a:extLst>
          </p:cNvPr>
          <p:cNvSpPr/>
          <p:nvPr/>
        </p:nvSpPr>
        <p:spPr>
          <a:xfrm>
            <a:off x="0" y="5184040"/>
            <a:ext cx="3372111" cy="954107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Choosing Format and Software</a:t>
            </a:r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6FE63-5117-390A-C7B7-5ADAF351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584" y="256706"/>
            <a:ext cx="5362832" cy="167700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DE8762-1A6E-941A-F1A2-E3ABD8177178}"/>
              </a:ext>
            </a:extLst>
          </p:cNvPr>
          <p:cNvSpPr/>
          <p:nvPr/>
        </p:nvSpPr>
        <p:spPr>
          <a:xfrm>
            <a:off x="356363" y="2011363"/>
            <a:ext cx="2743200" cy="274320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EFC25-D016-8334-3207-A5460933DE0C}"/>
              </a:ext>
            </a:extLst>
          </p:cNvPr>
          <p:cNvSpPr/>
          <p:nvPr/>
        </p:nvSpPr>
        <p:spPr>
          <a:xfrm>
            <a:off x="3408092" y="3782629"/>
            <a:ext cx="2743200" cy="2726591"/>
          </a:xfrm>
          <a:prstGeom prst="ellipse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Use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WACS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3E8E7B-C10D-6719-E7C2-70FEF8B895BE}"/>
              </a:ext>
            </a:extLst>
          </p:cNvPr>
          <p:cNvSpPr/>
          <p:nvPr/>
        </p:nvSpPr>
        <p:spPr>
          <a:xfrm>
            <a:off x="6044438" y="2011363"/>
            <a:ext cx="2743200" cy="2743200"/>
          </a:xfrm>
          <a:prstGeom prst="ellipse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bibleineverylanguage.org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C937A8-5638-4A4D-8561-1568142867D9}"/>
              </a:ext>
            </a:extLst>
          </p:cNvPr>
          <p:cNvGrpSpPr/>
          <p:nvPr/>
        </p:nvGrpSpPr>
        <p:grpSpPr>
          <a:xfrm>
            <a:off x="1144206" y="1317091"/>
            <a:ext cx="6855588" cy="4140432"/>
            <a:chOff x="1236846" y="1259341"/>
            <a:chExt cx="6855588" cy="41404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130C7D-F86F-4D70-AA6D-37CB675D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" t="14662" r="5133" b="10295"/>
            <a:stretch>
              <a:fillRect/>
            </a:stretch>
          </p:blipFill>
          <p:spPr>
            <a:xfrm>
              <a:off x="1236846" y="1712075"/>
              <a:ext cx="6855588" cy="3687698"/>
            </a:xfrm>
            <a:prstGeom prst="roundRect">
              <a:avLst>
                <a:gd name="adj" fmla="val 7262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29F3D9B3-2518-4C91-AD9E-3D210224E339}"/>
                </a:ext>
              </a:extLst>
            </p:cNvPr>
            <p:cNvSpPr/>
            <p:nvPr/>
          </p:nvSpPr>
          <p:spPr>
            <a:xfrm rot="5400000" flipH="1">
              <a:off x="3401822" y="1216575"/>
              <a:ext cx="537266" cy="622797"/>
            </a:xfrm>
            <a:prstGeom prst="leftArrow">
              <a:avLst/>
            </a:prstGeom>
            <a:solidFill>
              <a:schemeClr val="accent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919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FB4E-29F7-4D29-8ACB-FB9938F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Translation Formats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08294D-347F-4281-A823-C3D469BD171E}"/>
              </a:ext>
            </a:extLst>
          </p:cNvPr>
          <p:cNvGrpSpPr/>
          <p:nvPr/>
        </p:nvGrpSpPr>
        <p:grpSpPr>
          <a:xfrm>
            <a:off x="3444628" y="4582274"/>
            <a:ext cx="2254745" cy="1731971"/>
            <a:chOff x="1557086" y="3947546"/>
            <a:chExt cx="2286285" cy="17561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7C578-AF57-430E-B2EF-F6BADC6BFE9A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Local Church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24A11A-8A7F-4725-A5EB-F72FF137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435E06E-6F62-49EA-8CA9-B2B7122A2C4E}"/>
              </a:ext>
            </a:extLst>
          </p:cNvPr>
          <p:cNvSpPr/>
          <p:nvPr/>
        </p:nvSpPr>
        <p:spPr>
          <a:xfrm>
            <a:off x="3323690" y="3503487"/>
            <a:ext cx="2496620" cy="934949"/>
          </a:xfrm>
          <a:prstGeom prst="leftRightArrow">
            <a:avLst>
              <a:gd name="adj1" fmla="val 67143"/>
              <a:gd name="adj2" fmla="val 50000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413DA-2B5C-4358-9347-4BA98086998E}"/>
              </a:ext>
            </a:extLst>
          </p:cNvPr>
          <p:cNvGrpSpPr/>
          <p:nvPr/>
        </p:nvGrpSpPr>
        <p:grpSpPr>
          <a:xfrm>
            <a:off x="5927041" y="3429000"/>
            <a:ext cx="1089061" cy="1485151"/>
            <a:chOff x="2127898" y="3426431"/>
            <a:chExt cx="1089061" cy="14851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EC1D5D-7EAC-4BF8-8C8D-85686CA8285C}"/>
                </a:ext>
              </a:extLst>
            </p:cNvPr>
            <p:cNvGrpSpPr/>
            <p:nvPr/>
          </p:nvGrpSpPr>
          <p:grpSpPr>
            <a:xfrm>
              <a:off x="2127898" y="3426431"/>
              <a:ext cx="1089061" cy="1089061"/>
              <a:chOff x="2160141" y="3857945"/>
              <a:chExt cx="1089061" cy="108906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9CF0778-AE91-4DB9-ACA7-62E03A0EB6FB}"/>
                  </a:ext>
                </a:extLst>
              </p:cNvPr>
              <p:cNvSpPr/>
              <p:nvPr/>
            </p:nvSpPr>
            <p:spPr>
              <a:xfrm>
                <a:off x="2160141" y="3857945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925EE25-E5A9-43C5-BFAB-2443E46EC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833" y="3899637"/>
                <a:ext cx="1005676" cy="1005676"/>
              </a:xfrm>
              <a:prstGeom prst="ellipse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10E04E-3A65-4454-9039-49291F154B5C}"/>
                </a:ext>
              </a:extLst>
            </p:cNvPr>
            <p:cNvSpPr txBox="1"/>
            <p:nvPr/>
          </p:nvSpPr>
          <p:spPr>
            <a:xfrm>
              <a:off x="2324416" y="4511472"/>
              <a:ext cx="6960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Oral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F5048-4245-4CA5-BEAE-B7068A87724E}"/>
              </a:ext>
            </a:extLst>
          </p:cNvPr>
          <p:cNvGrpSpPr/>
          <p:nvPr/>
        </p:nvGrpSpPr>
        <p:grpSpPr>
          <a:xfrm>
            <a:off x="2109932" y="3429000"/>
            <a:ext cx="1089061" cy="1485151"/>
            <a:chOff x="5927042" y="3426431"/>
            <a:chExt cx="1089061" cy="14851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34CF13-76D6-4F64-9E05-328545E48F3A}"/>
                </a:ext>
              </a:extLst>
            </p:cNvPr>
            <p:cNvGrpSpPr/>
            <p:nvPr/>
          </p:nvGrpSpPr>
          <p:grpSpPr>
            <a:xfrm>
              <a:off x="5927042" y="3426431"/>
              <a:ext cx="1089061" cy="1089061"/>
              <a:chOff x="5894798" y="3857944"/>
              <a:chExt cx="1089061" cy="108906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712211-F20D-4205-AD0E-CDB8B471B7DE}"/>
                  </a:ext>
                </a:extLst>
              </p:cNvPr>
              <p:cNvSpPr/>
              <p:nvPr/>
            </p:nvSpPr>
            <p:spPr>
              <a:xfrm>
                <a:off x="5894798" y="3857944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1D1CF0-AC9A-4D5F-B3FC-1B7D4AF3B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0696" y="4041538"/>
                <a:ext cx="699569" cy="69956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A88CE2-4A52-4018-93D0-F35F063824B9}"/>
                </a:ext>
              </a:extLst>
            </p:cNvPr>
            <p:cNvSpPr txBox="1"/>
            <p:nvPr/>
          </p:nvSpPr>
          <p:spPr>
            <a:xfrm>
              <a:off x="5940721" y="4511472"/>
              <a:ext cx="10617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Written</a:t>
              </a:r>
            </a:p>
          </p:txBody>
        </p:sp>
      </p:grpSp>
      <p:sp>
        <p:nvSpPr>
          <p:cNvPr id="18" name="Arrow: Up 17">
            <a:extLst>
              <a:ext uri="{FF2B5EF4-FFF2-40B4-BE49-F238E27FC236}">
                <a16:creationId xmlns:a16="http://schemas.microsoft.com/office/drawing/2014/main" id="{68D65671-77C8-4139-9D87-D0F1097701EE}"/>
              </a:ext>
            </a:extLst>
          </p:cNvPr>
          <p:cNvSpPr/>
          <p:nvPr/>
        </p:nvSpPr>
        <p:spPr>
          <a:xfrm>
            <a:off x="2342637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F34E7D7-C9CB-4684-9944-60819EBDB461}"/>
              </a:ext>
            </a:extLst>
          </p:cNvPr>
          <p:cNvSpPr/>
          <p:nvPr/>
        </p:nvSpPr>
        <p:spPr>
          <a:xfrm>
            <a:off x="6141781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4872CD-EA99-43BD-BA17-EB97DD190AB5}"/>
              </a:ext>
            </a:extLst>
          </p:cNvPr>
          <p:cNvSpPr/>
          <p:nvPr/>
        </p:nvSpPr>
        <p:spPr>
          <a:xfrm>
            <a:off x="1611621" y="1404311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system?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B25E5C-18DF-4123-B28F-BC75DA99C231}"/>
              </a:ext>
            </a:extLst>
          </p:cNvPr>
          <p:cNvSpPr/>
          <p:nvPr/>
        </p:nvSpPr>
        <p:spPr>
          <a:xfrm>
            <a:off x="5410765" y="1399965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mp3 or</a:t>
            </a:r>
            <a:b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phone?</a:t>
            </a:r>
          </a:p>
        </p:txBody>
      </p:sp>
    </p:spTree>
    <p:extLst>
      <p:ext uri="{BB962C8B-B14F-4D97-AF65-F5344CB8AC3E}">
        <p14:creationId xmlns:p14="http://schemas.microsoft.com/office/powerpoint/2010/main" val="243049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0" y="346150"/>
            <a:ext cx="2659964" cy="132556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560AD8-0A96-3824-1C41-9ABF01C70503}"/>
              </a:ext>
            </a:extLst>
          </p:cNvPr>
          <p:cNvGrpSpPr/>
          <p:nvPr/>
        </p:nvGrpSpPr>
        <p:grpSpPr>
          <a:xfrm>
            <a:off x="4197852" y="2177387"/>
            <a:ext cx="1347100" cy="1755564"/>
            <a:chOff x="3607398" y="1551514"/>
            <a:chExt cx="1755648" cy="24765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8637-E3DA-4BE4-4CCA-249C48D8D77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2" t="11159" r="52250" b="33731"/>
            <a:stretch/>
          </p:blipFill>
          <p:spPr>
            <a:xfrm>
              <a:off x="3607398" y="2272403"/>
              <a:ext cx="1755648" cy="175564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FB9FE3-8C5F-4576-74C7-94D63AF20EEB}"/>
                </a:ext>
              </a:extLst>
            </p:cNvPr>
            <p:cNvSpPr/>
            <p:nvPr/>
          </p:nvSpPr>
          <p:spPr>
            <a:xfrm>
              <a:off x="4179664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7" name="Arrow: Up 23">
            <a:extLst>
              <a:ext uri="{FF2B5EF4-FFF2-40B4-BE49-F238E27FC236}">
                <a16:creationId xmlns:a16="http://schemas.microsoft.com/office/drawing/2014/main" id="{D06E453E-3B47-AE40-0CF0-EF014B9B181D}"/>
              </a:ext>
            </a:extLst>
          </p:cNvPr>
          <p:cNvSpPr/>
          <p:nvPr/>
        </p:nvSpPr>
        <p:spPr>
          <a:xfrm rot="5400000">
            <a:off x="5911998" y="2884951"/>
            <a:ext cx="659582" cy="791553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3AEF56-B9CF-B1E5-08D1-9D4F42202185}"/>
              </a:ext>
            </a:extLst>
          </p:cNvPr>
          <p:cNvGrpSpPr/>
          <p:nvPr/>
        </p:nvGrpSpPr>
        <p:grpSpPr>
          <a:xfrm>
            <a:off x="6990846" y="2177387"/>
            <a:ext cx="1347100" cy="1857630"/>
            <a:chOff x="6517926" y="1551514"/>
            <a:chExt cx="1756055" cy="24767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43A22FD-0864-A006-CDAC-62925630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926" y="2272200"/>
              <a:ext cx="1756055" cy="175605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79FE27-B413-DF1D-67DA-16656CA4ABB6}"/>
                </a:ext>
              </a:extLst>
            </p:cNvPr>
            <p:cNvSpPr/>
            <p:nvPr/>
          </p:nvSpPr>
          <p:spPr>
            <a:xfrm>
              <a:off x="7094835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pic>
        <p:nvPicPr>
          <p:cNvPr id="31" name="Graphic 30" descr="Wireless with solid fill">
            <a:extLst>
              <a:ext uri="{FF2B5EF4-FFF2-40B4-BE49-F238E27FC236}">
                <a16:creationId xmlns:a16="http://schemas.microsoft.com/office/drawing/2014/main" id="{BD738B9E-B627-8FE4-E7FC-7FC606271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3547" y="4890385"/>
            <a:ext cx="1071585" cy="1071585"/>
          </a:xfrm>
          <a:prstGeom prst="rect">
            <a:avLst/>
          </a:prstGeom>
        </p:spPr>
      </p:pic>
      <p:pic>
        <p:nvPicPr>
          <p:cNvPr id="33" name="Graphic 32" descr="No sign outline">
            <a:extLst>
              <a:ext uri="{FF2B5EF4-FFF2-40B4-BE49-F238E27FC236}">
                <a16:creationId xmlns:a16="http://schemas.microsoft.com/office/drawing/2014/main" id="{A09F83A9-C39B-71EF-F300-CBA431C76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2637" y="4680612"/>
            <a:ext cx="1581933" cy="1581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86229-0994-60FC-342C-0BA677696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4" y="2484915"/>
            <a:ext cx="2764819" cy="1888169"/>
          </a:xfrm>
          <a:prstGeom prst="rect">
            <a:avLst/>
          </a:prstGeom>
        </p:spPr>
      </p:pic>
      <p:sp>
        <p:nvSpPr>
          <p:cNvPr id="9" name="Callout: Down Arrow 30">
            <a:extLst>
              <a:ext uri="{FF2B5EF4-FFF2-40B4-BE49-F238E27FC236}">
                <a16:creationId xmlns:a16="http://schemas.microsoft.com/office/drawing/2014/main" id="{97FAEB5E-91B3-1B51-78A3-C49A4211DD34}"/>
              </a:ext>
            </a:extLst>
          </p:cNvPr>
          <p:cNvSpPr/>
          <p:nvPr/>
        </p:nvSpPr>
        <p:spPr>
          <a:xfrm>
            <a:off x="935902" y="1853824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Downloadable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C9033-0559-A564-6C83-EAB6B1461567}"/>
              </a:ext>
            </a:extLst>
          </p:cNvPr>
          <p:cNvSpPr/>
          <p:nvPr/>
        </p:nvSpPr>
        <p:spPr>
          <a:xfrm>
            <a:off x="3229420" y="4949648"/>
            <a:ext cx="1930866" cy="11237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Resources Included!</a:t>
            </a:r>
          </a:p>
        </p:txBody>
      </p:sp>
    </p:spTree>
    <p:extLst>
      <p:ext uri="{BB962C8B-B14F-4D97-AF65-F5344CB8AC3E}">
        <p14:creationId xmlns:p14="http://schemas.microsoft.com/office/powerpoint/2010/main" val="344857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2804487" y="497138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8" name="Picture 67" descr="Woman using laptop">
            <a:extLst>
              <a:ext uri="{FF2B5EF4-FFF2-40B4-BE49-F238E27FC236}">
                <a16:creationId xmlns:a16="http://schemas.microsoft.com/office/drawing/2014/main" id="{FA47BAD7-0DE4-12A2-DFB1-BBE191E41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0069"/>
          <a:stretch/>
        </p:blipFill>
        <p:spPr>
          <a:xfrm>
            <a:off x="4762501" y="1712075"/>
            <a:ext cx="2901306" cy="275359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BA393C6-0FF4-4F18-4458-8F3D1FEE4B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7515"/>
            <a:ext cx="2764819" cy="1888169"/>
          </a:xfrm>
          <a:prstGeom prst="rect">
            <a:avLst/>
          </a:prstGeom>
        </p:spPr>
      </p:pic>
      <p:sp>
        <p:nvSpPr>
          <p:cNvPr id="95" name="Callout: Down Arrow 30">
            <a:extLst>
              <a:ext uri="{FF2B5EF4-FFF2-40B4-BE49-F238E27FC236}">
                <a16:creationId xmlns:a16="http://schemas.microsoft.com/office/drawing/2014/main" id="{6F7F4B3B-865B-7DC5-CCBB-C75C77473346}"/>
              </a:ext>
            </a:extLst>
          </p:cNvPr>
          <p:cNvSpPr/>
          <p:nvPr/>
        </p:nvSpPr>
        <p:spPr>
          <a:xfrm>
            <a:off x="972973" y="2257322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Downloadable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B8D837-A4AA-D3E0-C971-201A28C35713}"/>
              </a:ext>
            </a:extLst>
          </p:cNvPr>
          <p:cNvSpPr/>
          <p:nvPr/>
        </p:nvSpPr>
        <p:spPr>
          <a:xfrm>
            <a:off x="4977478" y="4986584"/>
            <a:ext cx="2471351" cy="1123712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Resources 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Included</a:t>
            </a:r>
          </a:p>
        </p:txBody>
      </p:sp>
    </p:spTree>
    <p:extLst>
      <p:ext uri="{BB962C8B-B14F-4D97-AF65-F5344CB8AC3E}">
        <p14:creationId xmlns:p14="http://schemas.microsoft.com/office/powerpoint/2010/main" val="50187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F11C2C-92E7-4023-AF85-4989B944D681}"/>
              </a:ext>
            </a:extLst>
          </p:cNvPr>
          <p:cNvGrpSpPr/>
          <p:nvPr/>
        </p:nvGrpSpPr>
        <p:grpSpPr>
          <a:xfrm>
            <a:off x="1575824" y="2082527"/>
            <a:ext cx="5998744" cy="3623316"/>
            <a:chOff x="1575824" y="2082527"/>
            <a:chExt cx="5998744" cy="3623316"/>
          </a:xfrm>
        </p:grpSpPr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F8CEC159-D026-41BD-B60C-0091E36E1C7D}"/>
                </a:ext>
              </a:extLst>
            </p:cNvPr>
            <p:cNvSpPr/>
            <p:nvPr/>
          </p:nvSpPr>
          <p:spPr>
            <a:xfrm>
              <a:off x="1582220" y="2094719"/>
              <a:ext cx="5979561" cy="3597164"/>
            </a:xfrm>
            <a:prstGeom prst="donut">
              <a:avLst>
                <a:gd name="adj" fmla="val 6054"/>
              </a:avLst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F45B96D6-E383-487A-84B6-68A0EC0443BA}"/>
                </a:ext>
              </a:extLst>
            </p:cNvPr>
            <p:cNvSpPr/>
            <p:nvPr/>
          </p:nvSpPr>
          <p:spPr>
            <a:xfrm>
              <a:off x="4463422" y="2082527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72E78298-328A-4CFA-9F62-AF91E6667719}"/>
                </a:ext>
              </a:extLst>
            </p:cNvPr>
            <p:cNvSpPr/>
            <p:nvPr/>
          </p:nvSpPr>
          <p:spPr>
            <a:xfrm flipH="1">
              <a:off x="4463422" y="5462746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C385BDC0-0830-4587-BFB6-C700CDF6C59E}"/>
                </a:ext>
              </a:extLst>
            </p:cNvPr>
            <p:cNvSpPr/>
            <p:nvPr/>
          </p:nvSpPr>
          <p:spPr>
            <a:xfrm rot="5400000">
              <a:off x="7344442" y="3835401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703A58E-362A-4EA9-97F8-911E98DDBF84}"/>
                </a:ext>
              </a:extLst>
            </p:cNvPr>
            <p:cNvSpPr/>
            <p:nvPr/>
          </p:nvSpPr>
          <p:spPr>
            <a:xfrm rot="5400000" flipH="1">
              <a:off x="1588795" y="3623019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BD718AB-EFB0-2DDB-51B2-28CAB2EA69DB}"/>
              </a:ext>
            </a:extLst>
          </p:cNvPr>
          <p:cNvSpPr/>
          <p:nvPr/>
        </p:nvSpPr>
        <p:spPr>
          <a:xfrm>
            <a:off x="2343483" y="3071880"/>
            <a:ext cx="4457034" cy="164461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V-MAST Online Network</a:t>
            </a:r>
          </a:p>
          <a:p>
            <a:pPr algn="ctr">
              <a:spcBef>
                <a:spcPts val="1200"/>
              </a:spcBef>
            </a:pPr>
            <a:r>
              <a:rPr lang="en-US" sz="2000" b="1" dirty="0">
                <a:solidFill>
                  <a:schemeClr val="bg1"/>
                </a:solidFill>
              </a:rPr>
              <a:t>Checking Resources Available Online!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E8ECC-E187-43F5-BB18-74F58F54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3" y="1653261"/>
            <a:ext cx="3090672" cy="158019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E3C34-C836-46B0-8C72-3C9F9763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85" y="4381070"/>
            <a:ext cx="3092521" cy="159848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2C05D-3948-4F94-994D-4ACEDFC99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0" y="373745"/>
            <a:ext cx="3130180" cy="108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671A7-0344-45F6-AAFC-333B0338B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56" y="1626822"/>
            <a:ext cx="3090672" cy="159481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0C077-AE8D-4D13-A0EE-925562EAD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4" y="4394376"/>
            <a:ext cx="3035808" cy="157186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1D6EEE64-221B-8AB9-223C-9192644AB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8106" y="5850461"/>
            <a:ext cx="914400" cy="914400"/>
          </a:xfrm>
          <a:prstGeom prst="rect">
            <a:avLst/>
          </a:prstGeom>
        </p:spPr>
      </p:pic>
      <p:pic>
        <p:nvPicPr>
          <p:cNvPr id="9" name="Graphic 8" descr="Wireless with solid fill">
            <a:extLst>
              <a:ext uri="{FF2B5EF4-FFF2-40B4-BE49-F238E27FC236}">
                <a16:creationId xmlns:a16="http://schemas.microsoft.com/office/drawing/2014/main" id="{B6AD0513-B49C-F4E5-2C5A-4474F0A02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835" y="3113840"/>
            <a:ext cx="914400" cy="914400"/>
          </a:xfrm>
          <a:prstGeom prst="rect">
            <a:avLst/>
          </a:prstGeom>
        </p:spPr>
      </p:pic>
      <p:pic>
        <p:nvPicPr>
          <p:cNvPr id="11" name="Graphic 10" descr="Wireless with solid fill">
            <a:extLst>
              <a:ext uri="{FF2B5EF4-FFF2-40B4-BE49-F238E27FC236}">
                <a16:creationId xmlns:a16="http://schemas.microsoft.com/office/drawing/2014/main" id="{AB606953-857B-9ED2-11D6-49FE3C2E3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943" y="3113840"/>
            <a:ext cx="914400" cy="914400"/>
          </a:xfrm>
          <a:prstGeom prst="rect">
            <a:avLst/>
          </a:prstGeom>
        </p:spPr>
      </p:pic>
      <p:pic>
        <p:nvPicPr>
          <p:cNvPr id="14" name="Graphic 13" descr="Wireless with solid fill">
            <a:extLst>
              <a:ext uri="{FF2B5EF4-FFF2-40B4-BE49-F238E27FC236}">
                <a16:creationId xmlns:a16="http://schemas.microsoft.com/office/drawing/2014/main" id="{4EC63D30-1F0D-79D2-AD01-D02BC50B2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805" y="58447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01" y="2114521"/>
            <a:ext cx="2659964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8D7C9-444B-9D1A-7DDD-9D29982A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0" y="5386131"/>
            <a:ext cx="2801583" cy="9665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811451" y="3863144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15" name="Graphic 14" descr="Wireless with solid fill">
            <a:extLst>
              <a:ext uri="{FF2B5EF4-FFF2-40B4-BE49-F238E27FC236}">
                <a16:creationId xmlns:a16="http://schemas.microsoft.com/office/drawing/2014/main" id="{0919072F-9615-CD37-C81C-DE274270A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2865" y="5556676"/>
            <a:ext cx="636373" cy="63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34CD11-A217-3F39-DDD5-24C0876250CE}"/>
              </a:ext>
            </a:extLst>
          </p:cNvPr>
          <p:cNvSpPr txBox="1"/>
          <p:nvPr/>
        </p:nvSpPr>
        <p:spPr>
          <a:xfrm>
            <a:off x="4817583" y="5407739"/>
            <a:ext cx="3978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translators must work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COBT 8 Steps built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resources included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0F4DF-1901-BA9C-A23A-13B227B320DF}"/>
              </a:ext>
            </a:extLst>
          </p:cNvPr>
          <p:cNvSpPr txBox="1"/>
          <p:nvPr/>
        </p:nvSpPr>
        <p:spPr>
          <a:xfrm>
            <a:off x="4817583" y="3866170"/>
            <a:ext cx="381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Simplest one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checking resources included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A97E5-2D87-CBDF-7A9F-9BF30E9F7FA0}"/>
              </a:ext>
            </a:extLst>
          </p:cNvPr>
          <p:cNvSpPr txBox="1"/>
          <p:nvPr/>
        </p:nvSpPr>
        <p:spPr>
          <a:xfrm>
            <a:off x="4817583" y="2234882"/>
            <a:ext cx="3455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one computer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resources included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184ED-193B-2F75-31A7-4AB5B9574701}"/>
              </a:ext>
            </a:extLst>
          </p:cNvPr>
          <p:cNvSpPr>
            <a:spLocks noGrp="1"/>
          </p:cNvSpPr>
          <p:nvPr/>
        </p:nvSpPr>
        <p:spPr>
          <a:xfrm>
            <a:off x="403126" y="9093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Free Technical Tools for </a:t>
            </a:r>
            <a:br>
              <a:rPr lang="en-US" dirty="0"/>
            </a:br>
            <a:r>
              <a:rPr lang="en-US" dirty="0"/>
              <a:t>Written Translations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FC27C9-4D59-A05A-3050-EA1B8491F87E}"/>
              </a:ext>
            </a:extLst>
          </p:cNvPr>
          <p:cNvGrpSpPr/>
          <p:nvPr/>
        </p:nvGrpSpPr>
        <p:grpSpPr>
          <a:xfrm>
            <a:off x="6974956" y="910954"/>
            <a:ext cx="1089061" cy="1089061"/>
            <a:chOff x="6985207" y="500910"/>
            <a:chExt cx="1089061" cy="10890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FB1847-C2B8-D4B4-9DF5-36342654F1D1}"/>
                </a:ext>
              </a:extLst>
            </p:cNvPr>
            <p:cNvSpPr/>
            <p:nvPr/>
          </p:nvSpPr>
          <p:spPr>
            <a:xfrm>
              <a:off x="6985207" y="500910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C8F54A-720F-A9B4-D513-631DC880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1105" y="684504"/>
              <a:ext cx="699569" cy="699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238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5681" y="1718484"/>
            <a:ext cx="3100424" cy="1361399"/>
          </a:xfrm>
          <a:prstGeom prst="rect">
            <a:avLst/>
          </a:prstGeom>
        </p:spPr>
      </p:pic>
      <p:pic>
        <p:nvPicPr>
          <p:cNvPr id="8" name="Picture 7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E5A305E1-7B1B-4336-7FAF-D4CF029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630"/>
          <a:stretch/>
        </p:blipFill>
        <p:spPr>
          <a:xfrm>
            <a:off x="156274" y="3636939"/>
            <a:ext cx="3149831" cy="174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8FFBAD-1BF1-B1AE-7631-7CE5CD0E0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07" y="1571604"/>
            <a:ext cx="5281372" cy="3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599E3-924E-197E-4A81-7E1178BA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6F8DE6-11E4-7D4F-FCD9-C96B8012D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6" b="12563"/>
          <a:stretch/>
        </p:blipFill>
        <p:spPr>
          <a:xfrm>
            <a:off x="491653" y="3636939"/>
            <a:ext cx="2814452" cy="1861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A45704-86B4-EB36-3DA3-ED665BFA8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5172" y="1777083"/>
            <a:ext cx="4505692" cy="3585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55CA01-1558-ADB5-5370-8FF13AF12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3" y="1853249"/>
            <a:ext cx="1119814" cy="1119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71981-3ACF-8E27-B95C-AECE8C4067F6}"/>
              </a:ext>
            </a:extLst>
          </p:cNvPr>
          <p:cNvSpPr txBox="1"/>
          <p:nvPr/>
        </p:nvSpPr>
        <p:spPr>
          <a:xfrm>
            <a:off x="1611467" y="2151546"/>
            <a:ext cx="162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</p:spTree>
    <p:extLst>
      <p:ext uri="{BB962C8B-B14F-4D97-AF65-F5344CB8AC3E}">
        <p14:creationId xmlns:p14="http://schemas.microsoft.com/office/powerpoint/2010/main" val="2323969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1502" y="2409151"/>
            <a:ext cx="3036138" cy="133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28" y="4244232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2579426" y="4542529"/>
            <a:ext cx="157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88E33-99B7-603F-BB80-0E2AE6DEEBFE}"/>
              </a:ext>
            </a:extLst>
          </p:cNvPr>
          <p:cNvSpPr txBox="1"/>
          <p:nvPr/>
        </p:nvSpPr>
        <p:spPr>
          <a:xfrm>
            <a:off x="4500907" y="2616065"/>
            <a:ext cx="294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Simplest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must download audio source files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FE3A2-4717-09DF-E14A-0ABDF1AE49C1}"/>
              </a:ext>
            </a:extLst>
          </p:cNvPr>
          <p:cNvSpPr txBox="1"/>
          <p:nvPr/>
        </p:nvSpPr>
        <p:spPr>
          <a:xfrm>
            <a:off x="4500907" y="4354676"/>
            <a:ext cx="3534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also be used for recording written translations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source files are built 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B7880-A428-DC64-BC10-C39CA12DF7B0}"/>
              </a:ext>
            </a:extLst>
          </p:cNvPr>
          <p:cNvSpPr>
            <a:spLocks noGrp="1"/>
          </p:cNvSpPr>
          <p:nvPr/>
        </p:nvSpPr>
        <p:spPr>
          <a:xfrm>
            <a:off x="372372" y="9093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Free Technical Tools for </a:t>
            </a:r>
            <a:br>
              <a:rPr lang="en-US" dirty="0"/>
            </a:br>
            <a:r>
              <a:rPr lang="en-US" dirty="0"/>
              <a:t>Oral Translations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08BA71-206D-C623-6D64-D7CF25A819A8}"/>
              </a:ext>
            </a:extLst>
          </p:cNvPr>
          <p:cNvGrpSpPr/>
          <p:nvPr/>
        </p:nvGrpSpPr>
        <p:grpSpPr>
          <a:xfrm>
            <a:off x="6703543" y="1024593"/>
            <a:ext cx="1089061" cy="1089061"/>
            <a:chOff x="6293498" y="911831"/>
            <a:chExt cx="1089061" cy="108906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A3BCD6-C7AC-E729-3D54-1C3FA6F221B6}"/>
                </a:ext>
              </a:extLst>
            </p:cNvPr>
            <p:cNvSpPr/>
            <p:nvPr/>
          </p:nvSpPr>
          <p:spPr>
            <a:xfrm>
              <a:off x="6293498" y="911831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1AA3D8-99C6-D60C-24A1-83CFD1BC4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35190" y="953523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78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3D425-4132-766B-11C5-FCB7CCAC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Genesis 11:1–9 </a:t>
            </a:r>
          </a:p>
        </p:txBody>
      </p:sp>
      <p:pic>
        <p:nvPicPr>
          <p:cNvPr id="35" name="Picture 34" descr="Close-up of a pyramid">
            <a:extLst>
              <a:ext uri="{FF2B5EF4-FFF2-40B4-BE49-F238E27FC236}">
                <a16:creationId xmlns:a16="http://schemas.microsoft.com/office/drawing/2014/main" id="{DC9A95C0-F67D-8F5B-17AC-FBC2EEFC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9" t="38333" r="23788" b="989"/>
          <a:stretch/>
        </p:blipFill>
        <p:spPr>
          <a:xfrm>
            <a:off x="-1119429" y="-345988"/>
            <a:ext cx="11380572" cy="72039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187975-498A-DF85-ACCB-697B45860361}"/>
              </a:ext>
            </a:extLst>
          </p:cNvPr>
          <p:cNvSpPr txBox="1"/>
          <p:nvPr/>
        </p:nvSpPr>
        <p:spPr>
          <a:xfrm>
            <a:off x="309693" y="0"/>
            <a:ext cx="4656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Genesis 11:1–9</a:t>
            </a:r>
          </a:p>
        </p:txBody>
      </p:sp>
    </p:spTree>
    <p:extLst>
      <p:ext uri="{BB962C8B-B14F-4D97-AF65-F5344CB8AC3E}">
        <p14:creationId xmlns:p14="http://schemas.microsoft.com/office/powerpoint/2010/main" val="165734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5DC95-F2E6-E1B3-1953-15E9460C5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1903641"/>
            <a:ext cx="2192146" cy="10924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ACE67A-9C3D-3294-A385-C016867D35D1}"/>
              </a:ext>
            </a:extLst>
          </p:cNvPr>
          <p:cNvGrpSpPr/>
          <p:nvPr/>
        </p:nvGrpSpPr>
        <p:grpSpPr>
          <a:xfrm>
            <a:off x="570371" y="3311601"/>
            <a:ext cx="3079010" cy="971311"/>
            <a:chOff x="4921636" y="1339146"/>
            <a:chExt cx="3535025" cy="929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5613D2-07EF-146B-9336-EF51DF3D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E9E781-09A2-62AE-8AA4-E76C16C6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02B795-09C8-A905-5BB1-2D6EE4679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4666486"/>
            <a:ext cx="2516813" cy="8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71113-CB4D-B6F3-520B-B579D7D7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1938" y="2041758"/>
            <a:ext cx="2729997" cy="1202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0836E-8912-839A-7918-7DFDFD9E9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1938" y="3390299"/>
            <a:ext cx="1040219" cy="1040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23B891-2574-E8F6-3F4E-BBE88FFB0220}"/>
              </a:ext>
            </a:extLst>
          </p:cNvPr>
          <p:cNvSpPr txBox="1"/>
          <p:nvPr/>
        </p:nvSpPr>
        <p:spPr>
          <a:xfrm>
            <a:off x="6364793" y="3658515"/>
            <a:ext cx="1864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a typeface="Noto Sans Gothic" panose="020B0502040504020204" pitchFamily="34" charset="0"/>
              </a:rPr>
              <a:t>Orature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BB4D38-B6C8-0344-D5E4-77674FF13EBF}"/>
              </a:ext>
            </a:extLst>
          </p:cNvPr>
          <p:cNvGrpSpPr/>
          <p:nvPr/>
        </p:nvGrpSpPr>
        <p:grpSpPr>
          <a:xfrm>
            <a:off x="1566111" y="512005"/>
            <a:ext cx="1089061" cy="1089061"/>
            <a:chOff x="5894798" y="3857944"/>
            <a:chExt cx="1089061" cy="10890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8AB5BF-A2A2-4BDD-2347-87F5A4ADAADA}"/>
                </a:ext>
              </a:extLst>
            </p:cNvPr>
            <p:cNvSpPr/>
            <p:nvPr/>
          </p:nvSpPr>
          <p:spPr>
            <a:xfrm>
              <a:off x="5894798" y="3857944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0A05E5-62E1-C04E-4D2F-7A7D45C7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696" y="4041538"/>
              <a:ext cx="699569" cy="69956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12D73A-5A4B-E34E-A8EF-EECE5CB028F9}"/>
              </a:ext>
            </a:extLst>
          </p:cNvPr>
          <p:cNvGrpSpPr/>
          <p:nvPr/>
        </p:nvGrpSpPr>
        <p:grpSpPr>
          <a:xfrm>
            <a:off x="6086923" y="538271"/>
            <a:ext cx="1089061" cy="1089061"/>
            <a:chOff x="2160141" y="3857945"/>
            <a:chExt cx="1089061" cy="10890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123C48-0DD6-4F17-C4F9-1CCDFA8B25ED}"/>
                </a:ext>
              </a:extLst>
            </p:cNvPr>
            <p:cNvSpPr/>
            <p:nvPr/>
          </p:nvSpPr>
          <p:spPr>
            <a:xfrm>
              <a:off x="2160141" y="3857945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5E3769-4514-7FAB-1CE5-385DD4F9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833" y="3899637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708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B82B1-BCB1-4193-B23D-2823530A6E4A}"/>
              </a:ext>
            </a:extLst>
          </p:cNvPr>
          <p:cNvSpPr txBox="1"/>
          <p:nvPr/>
        </p:nvSpPr>
        <p:spPr>
          <a:xfrm>
            <a:off x="165953" y="462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22B10-85D4-4E0E-B4CE-49D561A5E619}"/>
              </a:ext>
            </a:extLst>
          </p:cNvPr>
          <p:cNvSpPr txBox="1"/>
          <p:nvPr/>
        </p:nvSpPr>
        <p:spPr>
          <a:xfrm>
            <a:off x="347887" y="3127141"/>
            <a:ext cx="2954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Which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tool works best?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44613-AF37-44DE-B63B-D1AEB127073D}"/>
              </a:ext>
            </a:extLst>
          </p:cNvPr>
          <p:cNvSpPr txBox="1"/>
          <p:nvPr/>
        </p:nvSpPr>
        <p:spPr>
          <a:xfrm>
            <a:off x="5193185" y="665765"/>
            <a:ext cx="2322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Consider: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5FBA92-6DF1-4E8E-831B-BC066E155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16" y="2944675"/>
            <a:ext cx="1715914" cy="1715914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7E173B-9F93-4F79-9C39-FE4FC3AFC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47756" r="3672" b="-5767"/>
          <a:stretch/>
        </p:blipFill>
        <p:spPr>
          <a:xfrm>
            <a:off x="3848035" y="1250540"/>
            <a:ext cx="1715914" cy="1694136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B5F8FD-BCAF-4325-B52D-549D4FCE4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9" t="8223" r="50267" b="30051"/>
          <a:stretch/>
        </p:blipFill>
        <p:spPr>
          <a:xfrm>
            <a:off x="3768874" y="4558013"/>
            <a:ext cx="1795075" cy="1716315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1E66A7-5F50-4067-B9D0-E0205B29F207}"/>
              </a:ext>
            </a:extLst>
          </p:cNvPr>
          <p:cNvSpPr txBox="1"/>
          <p:nvPr/>
        </p:nvSpPr>
        <p:spPr>
          <a:xfrm>
            <a:off x="4221559" y="3452454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 to</a:t>
            </a:r>
            <a:b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internet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866B1-FA9A-41C9-82F0-FF996FBAE649}"/>
              </a:ext>
            </a:extLst>
          </p:cNvPr>
          <p:cNvSpPr txBox="1"/>
          <p:nvPr/>
        </p:nvSpPr>
        <p:spPr>
          <a:xfrm>
            <a:off x="5619923" y="1730424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</a:t>
            </a:r>
            <a:b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laptops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EFCBA-9C4F-436D-B04D-6B8927927E53}"/>
              </a:ext>
            </a:extLst>
          </p:cNvPr>
          <p:cNvSpPr txBox="1"/>
          <p:nvPr/>
        </p:nvSpPr>
        <p:spPr>
          <a:xfrm>
            <a:off x="5619923" y="5048986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 literacy of translators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6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C0B0D-22E0-54EE-FCEC-85A82A7EEA85}"/>
              </a:ext>
            </a:extLst>
          </p:cNvPr>
          <p:cNvSpPr txBox="1"/>
          <p:nvPr/>
        </p:nvSpPr>
        <p:spPr>
          <a:xfrm>
            <a:off x="2912731" y="49970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E2947-0C57-DF45-C80F-38C9A244D7A0}"/>
              </a:ext>
            </a:extLst>
          </p:cNvPr>
          <p:cNvSpPr txBox="1"/>
          <p:nvPr/>
        </p:nvSpPr>
        <p:spPr>
          <a:xfrm>
            <a:off x="3094665" y="3194222"/>
            <a:ext cx="2954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Benefits?</a:t>
            </a:r>
          </a:p>
          <a:p>
            <a:pPr algn="ctr"/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Challenges?</a:t>
            </a:r>
            <a:endParaRPr lang="en-US" sz="2800" b="1" dirty="0">
              <a:solidFill>
                <a:schemeClr val="tx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FEF89-722E-9CA8-037F-F32FFCC16804}"/>
              </a:ext>
            </a:extLst>
          </p:cNvPr>
          <p:cNvGrpSpPr/>
          <p:nvPr/>
        </p:nvGrpSpPr>
        <p:grpSpPr>
          <a:xfrm>
            <a:off x="476051" y="3020733"/>
            <a:ext cx="2254745" cy="1731971"/>
            <a:chOff x="1557086" y="3947546"/>
            <a:chExt cx="2286285" cy="17561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568550-5B9D-9413-39CF-CEE6646EF78F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Local Church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A671CD-DF25-DA3F-0F91-9A38C0E91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72CAC4-1074-85CF-B5CF-022C835FA151}"/>
              </a:ext>
            </a:extLst>
          </p:cNvPr>
          <p:cNvGrpSpPr/>
          <p:nvPr/>
        </p:nvGrpSpPr>
        <p:grpSpPr>
          <a:xfrm>
            <a:off x="7089703" y="2170633"/>
            <a:ext cx="1258367" cy="1258367"/>
            <a:chOff x="351561" y="4518731"/>
            <a:chExt cx="1258367" cy="12583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EB870C-39F9-BA84-8D58-75AF11916D57}"/>
                </a:ext>
              </a:extLst>
            </p:cNvPr>
            <p:cNvSpPr/>
            <p:nvPr/>
          </p:nvSpPr>
          <p:spPr>
            <a:xfrm>
              <a:off x="351561" y="4518731"/>
              <a:ext cx="1258367" cy="1258367"/>
            </a:xfrm>
            <a:prstGeom prst="ellipse">
              <a:avLst/>
            </a:prstGeom>
            <a:solidFill>
              <a:srgbClr val="83A83F"/>
            </a:solidFill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Content Placeholder 36">
              <a:extLst>
                <a:ext uri="{FF2B5EF4-FFF2-40B4-BE49-F238E27FC236}">
                  <a16:creationId xmlns:a16="http://schemas.microsoft.com/office/drawing/2014/main" id="{70813360-B254-ECF9-FAD7-1A847439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" y="4701117"/>
              <a:ext cx="704190" cy="893594"/>
            </a:xfrm>
            <a:prstGeom prst="rect">
              <a:avLst/>
            </a:prstGeom>
          </p:spPr>
        </p:pic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3DD6275B-AA46-099E-704C-4DD2D634BCB9}"/>
              </a:ext>
            </a:extLst>
          </p:cNvPr>
          <p:cNvSpPr/>
          <p:nvPr/>
        </p:nvSpPr>
        <p:spPr>
          <a:xfrm>
            <a:off x="7428502" y="3625248"/>
            <a:ext cx="580767" cy="716692"/>
          </a:xfrm>
          <a:prstGeom prst="downArrow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BEDB88-3D19-78E0-73A9-B08803546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67" y="4538188"/>
            <a:ext cx="1431103" cy="9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0BBFC3-8525-BA7C-052D-E910C1575C41}"/>
              </a:ext>
            </a:extLst>
          </p:cNvPr>
          <p:cNvSpPr/>
          <p:nvPr/>
        </p:nvSpPr>
        <p:spPr>
          <a:xfrm>
            <a:off x="3188043" y="1061104"/>
            <a:ext cx="2767913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Psalm 102:18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E45DD-CFA9-7D93-0425-BAE0928621E9}"/>
              </a:ext>
            </a:extLst>
          </p:cNvPr>
          <p:cNvSpPr txBox="1"/>
          <p:nvPr/>
        </p:nvSpPr>
        <p:spPr>
          <a:xfrm>
            <a:off x="1392866" y="2228671"/>
            <a:ext cx="6235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This will be written for future generations,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and a people not yet created will praise Yah.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090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7A61-C6B3-046A-A2E1-40FE1A48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0421"/>
            <a:ext cx="7886700" cy="673743"/>
          </a:xfrm>
        </p:spPr>
        <p:txBody>
          <a:bodyPr/>
          <a:lstStyle/>
          <a:p>
            <a:r>
              <a:rPr lang="en-US" dirty="0"/>
              <a:t>Over 3000 language groups</a:t>
            </a:r>
          </a:p>
        </p:txBody>
      </p:sp>
      <p:pic>
        <p:nvPicPr>
          <p:cNvPr id="7" name="Picture 6" descr="A picture containing person, people, group, crowd&#10;&#10;Description automatically generated">
            <a:extLst>
              <a:ext uri="{FF2B5EF4-FFF2-40B4-BE49-F238E27FC236}">
                <a16:creationId xmlns:a16="http://schemas.microsoft.com/office/drawing/2014/main" id="{CEBA683A-36F7-D782-F34C-66DA32591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8"/>
          <a:stretch>
            <a:fillRect/>
          </a:stretch>
        </p:blipFill>
        <p:spPr>
          <a:xfrm>
            <a:off x="4812631" y="2171902"/>
            <a:ext cx="3983395" cy="1827507"/>
          </a:xfrm>
          <a:prstGeom prst="roundRect">
            <a:avLst/>
          </a:prstGeom>
          <a:ln w="57150">
            <a:solidFill>
              <a:srgbClr val="83A83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7011-F29D-C072-7B52-6B9F2A59A334}"/>
              </a:ext>
            </a:extLst>
          </p:cNvPr>
          <p:cNvSpPr txBox="1"/>
          <p:nvPr/>
        </p:nvSpPr>
        <p:spPr>
          <a:xfrm>
            <a:off x="3568012" y="945240"/>
            <a:ext cx="200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do not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767F9-7545-13AF-B3C3-B54C2042D1C1}"/>
              </a:ext>
            </a:extLst>
          </p:cNvPr>
          <p:cNvSpPr txBox="1"/>
          <p:nvPr/>
        </p:nvSpPr>
        <p:spPr>
          <a:xfrm>
            <a:off x="2440459" y="1361163"/>
            <a:ext cx="42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 complete written form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AA2FE266-8C99-D830-A0F8-B42645855ED4}"/>
              </a:ext>
            </a:extLst>
          </p:cNvPr>
          <p:cNvSpPr txBox="1"/>
          <p:nvPr/>
        </p:nvSpPr>
        <p:spPr>
          <a:xfrm>
            <a:off x="1316534" y="2206743"/>
            <a:ext cx="30148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FBA93D"/>
                </a:solidFill>
              </a:rPr>
              <a:t>Over half the languages </a:t>
            </a:r>
          </a:p>
          <a:p>
            <a:pPr algn="ctr"/>
            <a:r>
              <a:rPr lang="en-US" sz="3200" b="1" dirty="0">
                <a:solidFill>
                  <a:srgbClr val="FBA93D"/>
                </a:solidFill>
              </a:rPr>
              <a:t>with no </a:t>
            </a:r>
          </a:p>
          <a:p>
            <a:pPr algn="ctr"/>
            <a:r>
              <a:rPr lang="en-US" sz="3200" b="1" dirty="0">
                <a:solidFill>
                  <a:srgbClr val="FBA93D"/>
                </a:solidFill>
              </a:rPr>
              <a:t>Scripture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0026587-4257-38FC-4BE9-208390FB7203}"/>
              </a:ext>
            </a:extLst>
          </p:cNvPr>
          <p:cNvSpPr/>
          <p:nvPr/>
        </p:nvSpPr>
        <p:spPr>
          <a:xfrm>
            <a:off x="935665" y="5076627"/>
            <a:ext cx="7272670" cy="393405"/>
          </a:xfrm>
          <a:prstGeom prst="flowChartProcess">
            <a:avLst/>
          </a:prstGeom>
          <a:gradFill flip="none" rotWithShape="1">
            <a:gsLst>
              <a:gs pos="0">
                <a:srgbClr val="83A83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B95659"/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4838B8D-F6B6-B74D-A6E1-6A1842F51076}"/>
              </a:ext>
            </a:extLst>
          </p:cNvPr>
          <p:cNvSpPr txBox="1"/>
          <p:nvPr/>
        </p:nvSpPr>
        <p:spPr>
          <a:xfrm>
            <a:off x="228094" y="5471787"/>
            <a:ext cx="2634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83A83F"/>
                </a:solidFill>
              </a:rPr>
              <a:t>Completely </a:t>
            </a:r>
          </a:p>
          <a:p>
            <a:pPr algn="ctr"/>
            <a:r>
              <a:rPr lang="en-US" sz="3200" b="1" dirty="0">
                <a:solidFill>
                  <a:srgbClr val="83A83F"/>
                </a:solidFill>
              </a:rPr>
              <a:t>Oral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367B78E-EA1C-2487-9C80-195A6EDB6599}"/>
              </a:ext>
            </a:extLst>
          </p:cNvPr>
          <p:cNvSpPr txBox="1"/>
          <p:nvPr/>
        </p:nvSpPr>
        <p:spPr>
          <a:xfrm>
            <a:off x="6401307" y="5470032"/>
            <a:ext cx="2634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B95659"/>
                </a:solidFill>
              </a:rPr>
              <a:t>Completely </a:t>
            </a:r>
          </a:p>
          <a:p>
            <a:pPr algn="ctr"/>
            <a:r>
              <a:rPr lang="en-US" sz="3200" b="1" dirty="0">
                <a:solidFill>
                  <a:srgbClr val="B95659"/>
                </a:solidFill>
              </a:rPr>
              <a:t>Written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C616AD-A6C5-30D3-1D32-706C66E1D288}"/>
              </a:ext>
            </a:extLst>
          </p:cNvPr>
          <p:cNvCxnSpPr>
            <a:cxnSpLocks/>
          </p:cNvCxnSpPr>
          <p:nvPr/>
        </p:nvCxnSpPr>
        <p:spPr>
          <a:xfrm>
            <a:off x="1039938" y="4672736"/>
            <a:ext cx="3381750" cy="0"/>
          </a:xfrm>
          <a:prstGeom prst="line">
            <a:avLst/>
          </a:prstGeom>
          <a:ln>
            <a:solidFill>
              <a:srgbClr val="83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2B5F37-C493-DF2B-8030-FD87FD9162C0}"/>
              </a:ext>
            </a:extLst>
          </p:cNvPr>
          <p:cNvCxnSpPr>
            <a:cxnSpLocks/>
          </p:cNvCxnSpPr>
          <p:nvPr/>
        </p:nvCxnSpPr>
        <p:spPr>
          <a:xfrm>
            <a:off x="4421688" y="4672736"/>
            <a:ext cx="0" cy="403891"/>
          </a:xfrm>
          <a:prstGeom prst="line">
            <a:avLst/>
          </a:prstGeom>
          <a:ln>
            <a:solidFill>
              <a:srgbClr val="83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F3E85F-A602-F5CF-5067-DE5783C6FFD1}"/>
              </a:ext>
            </a:extLst>
          </p:cNvPr>
          <p:cNvCxnSpPr>
            <a:cxnSpLocks/>
          </p:cNvCxnSpPr>
          <p:nvPr/>
        </p:nvCxnSpPr>
        <p:spPr>
          <a:xfrm>
            <a:off x="1039937" y="4672736"/>
            <a:ext cx="0" cy="673328"/>
          </a:xfrm>
          <a:prstGeom prst="line">
            <a:avLst/>
          </a:prstGeom>
          <a:ln>
            <a:solidFill>
              <a:srgbClr val="83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444B6E-7C8B-C615-6C38-A92BD71FF257}"/>
              </a:ext>
            </a:extLst>
          </p:cNvPr>
          <p:cNvCxnSpPr>
            <a:cxnSpLocks/>
          </p:cNvCxnSpPr>
          <p:nvPr/>
        </p:nvCxnSpPr>
        <p:spPr>
          <a:xfrm>
            <a:off x="2771815" y="4268846"/>
            <a:ext cx="0" cy="403891"/>
          </a:xfrm>
          <a:prstGeom prst="line">
            <a:avLst/>
          </a:prstGeom>
          <a:ln>
            <a:solidFill>
              <a:srgbClr val="83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26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D54-5AD4-4C95-9C90-3A68E723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Oral Communities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8E676-8C0D-47F3-B96F-F5BF01C7D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2757"/>
          <a:stretch/>
        </p:blipFill>
        <p:spPr>
          <a:xfrm>
            <a:off x="1246253" y="1255696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9F53C-4539-4A7A-8436-92719479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2" t="602" r="9696" b="-602"/>
          <a:stretch/>
        </p:blipFill>
        <p:spPr>
          <a:xfrm>
            <a:off x="5616491" y="1255696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E549E1-344B-4D15-9518-17BB9C2ADC41}"/>
              </a:ext>
            </a:extLst>
          </p:cNvPr>
          <p:cNvSpPr/>
          <p:nvPr/>
        </p:nvSpPr>
        <p:spPr>
          <a:xfrm>
            <a:off x="393229" y="4031655"/>
            <a:ext cx="3987304" cy="2439832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Oral Communities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A254E08-C039-44D5-8964-211FE35D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813158"/>
              </p:ext>
            </p:extLst>
          </p:nvPr>
        </p:nvGraphicFramePr>
        <p:xfrm>
          <a:off x="393230" y="4581122"/>
          <a:ext cx="3987304" cy="1460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304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Use and respect oral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Prefer to communicate important information orally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Value oral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42D81B-B350-4861-918B-669E30E13F8A}"/>
              </a:ext>
            </a:extLst>
          </p:cNvPr>
          <p:cNvSpPr/>
          <p:nvPr/>
        </p:nvSpPr>
        <p:spPr>
          <a:xfrm>
            <a:off x="4763467" y="4031655"/>
            <a:ext cx="3987304" cy="2439833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Oral Communities</a:t>
            </a:r>
          </a:p>
        </p:txBody>
      </p:sp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18D2D8A5-871E-43E3-86BB-07C3A198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02089"/>
              </p:ext>
            </p:extLst>
          </p:nvPr>
        </p:nvGraphicFramePr>
        <p:xfrm>
          <a:off x="4763467" y="4581122"/>
          <a:ext cx="3987304" cy="1549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304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/>
                          <a:cs typeface="Times New Roman"/>
                        </a:rPr>
                        <a:t>Use oral and written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Prefer important information </a:t>
                      </a:r>
                      <a:br>
                        <a:rPr lang="en-US" sz="1800" b="0" dirty="0">
                          <a:solidFill>
                            <a:srgbClr val="5B4A42"/>
                          </a:solidFill>
                          <a:ea typeface="Calibri"/>
                          <a:cs typeface="Times New Roman"/>
                        </a:rPr>
                      </a:b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to be written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/>
                          <a:cs typeface="Times New Roman"/>
                        </a:rPr>
                        <a:t>Value written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DB4E84F-D924-4F79-B985-B6E5B0E99CC2}"/>
              </a:ext>
            </a:extLst>
          </p:cNvPr>
          <p:cNvSpPr/>
          <p:nvPr/>
        </p:nvSpPr>
        <p:spPr>
          <a:xfrm>
            <a:off x="2021037" y="3672427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F2863E4-1CD1-4E98-A575-D8BEA40E69AB}"/>
              </a:ext>
            </a:extLst>
          </p:cNvPr>
          <p:cNvSpPr/>
          <p:nvPr/>
        </p:nvSpPr>
        <p:spPr>
          <a:xfrm>
            <a:off x="6391275" y="3672427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0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B0E-5290-E675-F672-5ADD23BC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628" y="538913"/>
            <a:ext cx="3940729" cy="626742"/>
          </a:xfrm>
        </p:spPr>
        <p:txBody>
          <a:bodyPr/>
          <a:lstStyle/>
          <a:p>
            <a:r>
              <a:rPr lang="en-US" dirty="0"/>
              <a:t>Written Translation 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B9948703-3C83-5B3A-59D4-EF8D66538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4" t="10901" r="12906" b="58829"/>
          <a:stretch/>
        </p:blipFill>
        <p:spPr>
          <a:xfrm>
            <a:off x="995839" y="3816612"/>
            <a:ext cx="2556582" cy="240368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pic>
        <p:nvPicPr>
          <p:cNvPr id="6" name="Picture 5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9B63C2EF-BB09-BA23-0894-3E27C40A3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7" b="3581"/>
          <a:stretch/>
        </p:blipFill>
        <p:spPr>
          <a:xfrm>
            <a:off x="445818" y="1493751"/>
            <a:ext cx="3656625" cy="188165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866786-D0B3-9431-F1F7-A2904D031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20720" r="1224" b="2944"/>
          <a:stretch/>
        </p:blipFill>
        <p:spPr>
          <a:xfrm>
            <a:off x="4941728" y="1513743"/>
            <a:ext cx="3756454" cy="1861658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233AB2-BB48-BF41-89BE-4290FED93E22}"/>
              </a:ext>
            </a:extLst>
          </p:cNvPr>
          <p:cNvSpPr txBox="1">
            <a:spLocks/>
          </p:cNvSpPr>
          <p:nvPr/>
        </p:nvSpPr>
        <p:spPr>
          <a:xfrm>
            <a:off x="613433" y="553719"/>
            <a:ext cx="3321393" cy="6267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Oral Translation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BA671-685A-5CB8-83FE-8D730F3AA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r="10724"/>
          <a:stretch/>
        </p:blipFill>
        <p:spPr>
          <a:xfrm>
            <a:off x="5670560" y="3723489"/>
            <a:ext cx="2317028" cy="2589933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</p:spTree>
    <p:extLst>
      <p:ext uri="{BB962C8B-B14F-4D97-AF65-F5344CB8AC3E}">
        <p14:creationId xmlns:p14="http://schemas.microsoft.com/office/powerpoint/2010/main" val="303621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891DBA-B30F-4600-A0FD-D51DE2FC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25" y="2163214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15023-6CC4-423F-8A3B-C82C3E4124F4}"/>
              </a:ext>
            </a:extLst>
          </p:cNvPr>
          <p:cNvSpPr txBox="1"/>
          <p:nvPr/>
        </p:nvSpPr>
        <p:spPr>
          <a:xfrm>
            <a:off x="306277" y="4017773"/>
            <a:ext cx="2873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Local Church 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06EF6A-F650-4A7A-A7FD-FE57923506C3}"/>
              </a:ext>
            </a:extLst>
          </p:cNvPr>
          <p:cNvSpPr/>
          <p:nvPr/>
        </p:nvSpPr>
        <p:spPr>
          <a:xfrm>
            <a:off x="3328317" y="2534131"/>
            <a:ext cx="792719" cy="1057974"/>
          </a:xfrm>
          <a:prstGeom prst="rightArrow">
            <a:avLst>
              <a:gd name="adj1" fmla="val 5617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A2E853-883C-47FB-A71C-072334F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Decides?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4C6FF-A603-4D2D-A3A9-2595CFDA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01" y="1831422"/>
            <a:ext cx="4363474" cy="2447961"/>
          </a:xfrm>
          <a:prstGeom prst="roundRect">
            <a:avLst>
              <a:gd name="adj" fmla="val 1044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1853D-D3B3-2735-B51F-532F43C8DBFB}"/>
              </a:ext>
            </a:extLst>
          </p:cNvPr>
          <p:cNvSpPr txBox="1"/>
          <p:nvPr/>
        </p:nvSpPr>
        <p:spPr>
          <a:xfrm>
            <a:off x="2138977" y="4974473"/>
            <a:ext cx="4866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believers in the community who are invested in getting Scripture for their heart language.</a:t>
            </a:r>
          </a:p>
        </p:txBody>
      </p:sp>
    </p:spTree>
    <p:extLst>
      <p:ext uri="{BB962C8B-B14F-4D97-AF65-F5344CB8AC3E}">
        <p14:creationId xmlns:p14="http://schemas.microsoft.com/office/powerpoint/2010/main" val="225959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D8FF41-FB82-4F58-2977-D82350BB6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2" t="58555" r="18740" b="384"/>
          <a:stretch/>
        </p:blipFill>
        <p:spPr>
          <a:xfrm>
            <a:off x="2143896" y="1737171"/>
            <a:ext cx="4856205" cy="1830862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C7BDA-30B5-1CD7-544B-3CC759E5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898591"/>
          </a:xfrm>
        </p:spPr>
        <p:txBody>
          <a:bodyPr/>
          <a:lstStyle/>
          <a:p>
            <a:r>
              <a:rPr lang="en-US" dirty="0"/>
              <a:t>What Should the Church Consider?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F59D7-2176-947A-1CDB-083409636249}"/>
              </a:ext>
            </a:extLst>
          </p:cNvPr>
          <p:cNvSpPr txBox="1"/>
          <p:nvPr/>
        </p:nvSpPr>
        <p:spPr>
          <a:xfrm>
            <a:off x="1231102" y="3830409"/>
            <a:ext cx="6681794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Has there been a written language for a long time?</a:t>
            </a:r>
          </a:p>
          <a:p>
            <a:endParaRPr lang="en-US" sz="20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Does the language group have other literature?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the people read and write in their heart language?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that common?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the number of readers growing?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3C23E-6208-8F02-5630-5737C9D6D5AE}"/>
              </a:ext>
            </a:extLst>
          </p:cNvPr>
          <p:cNvSpPr txBox="1"/>
          <p:nvPr/>
        </p:nvSpPr>
        <p:spPr>
          <a:xfrm>
            <a:off x="2941329" y="1185459"/>
            <a:ext cx="3261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BA93D"/>
                </a:solidFill>
              </a:rPr>
              <a:t>Written Translation</a:t>
            </a:r>
          </a:p>
        </p:txBody>
      </p:sp>
    </p:spTree>
    <p:extLst>
      <p:ext uri="{BB962C8B-B14F-4D97-AF65-F5344CB8AC3E}">
        <p14:creationId xmlns:p14="http://schemas.microsoft.com/office/powerpoint/2010/main" val="209481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E42A-B00D-C39A-966A-482AF10D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Should the Church Consider?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C65A8-83A8-CDED-1D06-AC2F373D978A}"/>
              </a:ext>
            </a:extLst>
          </p:cNvPr>
          <p:cNvSpPr txBox="1"/>
          <p:nvPr/>
        </p:nvSpPr>
        <p:spPr>
          <a:xfrm>
            <a:off x="1474785" y="4224719"/>
            <a:ext cx="61944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could people listen to an oral translation?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do they prefer?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literacy wanted?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Are translators able to read the source language?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4920F-6B59-4E3D-01BB-94BD1E2E6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26120" r="56072" b="38829"/>
          <a:stretch/>
        </p:blipFill>
        <p:spPr>
          <a:xfrm>
            <a:off x="2568459" y="1770029"/>
            <a:ext cx="4007080" cy="203132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380D9-9853-DE41-8211-DE1E25B8CAC0}"/>
              </a:ext>
            </a:extLst>
          </p:cNvPr>
          <p:cNvSpPr txBox="1"/>
          <p:nvPr/>
        </p:nvSpPr>
        <p:spPr>
          <a:xfrm>
            <a:off x="3243648" y="1173430"/>
            <a:ext cx="265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BA93D"/>
                </a:solidFill>
              </a:rPr>
              <a:t>Oral Translation</a:t>
            </a:r>
          </a:p>
        </p:txBody>
      </p:sp>
    </p:spTree>
    <p:extLst>
      <p:ext uri="{BB962C8B-B14F-4D97-AF65-F5344CB8AC3E}">
        <p14:creationId xmlns:p14="http://schemas.microsoft.com/office/powerpoint/2010/main" val="333927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D49765C-9A44-4D95-885E-2F4D59660A35}"/>
              </a:ext>
            </a:extLst>
          </p:cNvPr>
          <p:cNvSpPr/>
          <p:nvPr/>
        </p:nvSpPr>
        <p:spPr>
          <a:xfrm>
            <a:off x="4446814" y="1977081"/>
            <a:ext cx="4067297" cy="2189549"/>
          </a:xfrm>
          <a:prstGeom prst="wedgeRoundRectCallout">
            <a:avLst>
              <a:gd name="adj1" fmla="val -69418"/>
              <a:gd name="adj2" fmla="val 3397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there is a writing system</a:t>
            </a:r>
            <a:endParaRPr lang="en-US" sz="2200" b="1" dirty="0">
              <a:solidFill>
                <a:schemeClr val="accent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Translate in writing</a:t>
            </a:r>
            <a:endParaRPr lang="en-US" sz="20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Arial Black" panose="020B0A04020102020204" pitchFamily="34" charset="0"/>
              </a:rPr>
              <a:t>OR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Translate in writing and record an audio for non-readers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8763AD2-5B8A-4A52-ABE3-AF0B7F5B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628650" y="2804399"/>
            <a:ext cx="2904008" cy="2904857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2808-C557-4C1F-A78C-A2FF9A96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Options </a:t>
            </a:r>
            <a:br>
              <a:rPr lang="en-US" dirty="0"/>
            </a:br>
            <a:r>
              <a:rPr lang="en-US" dirty="0"/>
              <a:t>for Translation?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AB0030C-74EE-4ADE-8A59-5179646F5426}"/>
              </a:ext>
            </a:extLst>
          </p:cNvPr>
          <p:cNvSpPr/>
          <p:nvPr/>
        </p:nvSpPr>
        <p:spPr>
          <a:xfrm>
            <a:off x="4446814" y="4376603"/>
            <a:ext cx="4067297" cy="1690565"/>
          </a:xfrm>
          <a:prstGeom prst="wedgeRoundRectCallout">
            <a:avLst>
              <a:gd name="adj1" fmla="val -69692"/>
              <a:gd name="adj2" fmla="val -35003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 sz="2200" b="1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there is no commonly </a:t>
            </a:r>
            <a:b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writing system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Translate by speaking and produce an oral translation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62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01147358cd12b12371d0fec9faf98450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f71df03f361f918f6e506a987229d969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6C0CFF-22D0-4337-B0D7-6F7E147B72F8}"/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038937e4-20c5-4a73-b245-175c4ead960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9ede4979-7183-4f81-a394-71c40c9222c4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4627</TotalTime>
  <Words>572</Words>
  <Application>Microsoft Office PowerPoint</Application>
  <PresentationFormat>On-screen Show (4:3)</PresentationFormat>
  <Paragraphs>123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Noto Sans Gothic</vt:lpstr>
      <vt:lpstr>Times New Roman</vt:lpstr>
      <vt:lpstr>Office Theme</vt:lpstr>
      <vt:lpstr>Office Theme</vt:lpstr>
      <vt:lpstr>PowerPoint Presentation</vt:lpstr>
      <vt:lpstr>Genesis 11:1–9 </vt:lpstr>
      <vt:lpstr>Over 3000 language groups</vt:lpstr>
      <vt:lpstr>Differences in Oral Communities</vt:lpstr>
      <vt:lpstr>Written Translation   </vt:lpstr>
      <vt:lpstr>Who Decides?</vt:lpstr>
      <vt:lpstr>What Should the Church Consider?</vt:lpstr>
      <vt:lpstr>What Should the Church Consider?</vt:lpstr>
      <vt:lpstr>What Are Options  for Translation?</vt:lpstr>
      <vt:lpstr>PowerPoint Presentation</vt:lpstr>
      <vt:lpstr>bibleineverylanguage.org</vt:lpstr>
      <vt:lpstr>Translation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232</cp:revision>
  <dcterms:created xsi:type="dcterms:W3CDTF">2019-03-18T18:21:25Z</dcterms:created>
  <dcterms:modified xsi:type="dcterms:W3CDTF">2025-10-14T01:20:07Z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